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94" r:id="rId6"/>
    <p:sldId id="290" r:id="rId7"/>
    <p:sldId id="260" r:id="rId8"/>
    <p:sldId id="279" r:id="rId9"/>
    <p:sldId id="280" r:id="rId10"/>
    <p:sldId id="289" r:id="rId11"/>
    <p:sldId id="291" r:id="rId12"/>
    <p:sldId id="292" r:id="rId13"/>
    <p:sldId id="293" r:id="rId14"/>
    <p:sldId id="295" r:id="rId15"/>
    <p:sldId id="296" r:id="rId16"/>
    <p:sldId id="297" r:id="rId17"/>
    <p:sldId id="298" r:id="rId18"/>
    <p:sldId id="299" r:id="rId19"/>
    <p:sldId id="262" r:id="rId20"/>
    <p:sldId id="263" r:id="rId21"/>
    <p:sldId id="264" r:id="rId22"/>
    <p:sldId id="271" r:id="rId23"/>
    <p:sldId id="272" r:id="rId24"/>
    <p:sldId id="266" r:id="rId25"/>
    <p:sldId id="275" r:id="rId26"/>
    <p:sldId id="265" r:id="rId27"/>
  </p:sldIdLst>
  <p:sldSz cx="18288000" cy="10287000"/>
  <p:notesSz cx="6858000" cy="9144000"/>
  <p:embeddedFontLst>
    <p:embeddedFont>
      <p:font typeface="Open Sauce Light" panose="020B0604020202020204" charset="0"/>
      <p:regular r:id="rId29"/>
    </p:embeddedFont>
    <p:embeddedFont>
      <p:font typeface="Joint" panose="020B0604020202020204" charset="0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Open Sauce Medium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22" autoAdjust="0"/>
    <p:restoredTop sz="94622" autoAdjust="0"/>
  </p:normalViewPr>
  <p:slideViewPr>
    <p:cSldViewPr>
      <p:cViewPr varScale="1">
        <p:scale>
          <a:sx n="44" d="100"/>
          <a:sy n="44" d="100"/>
        </p:scale>
        <p:origin x="304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2887A5-298C-4A0B-B165-D771A31C7EDB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DA67C-A474-4E55-9D23-2E18DA1E2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508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DA67C-A474-4E55-9D23-2E18DA1E228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529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6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24" Type="http://schemas.openxmlformats.org/officeDocument/2006/relationships/image" Target="../media/image12.png"/><Relationship Id="rId32" Type="http://schemas.openxmlformats.org/officeDocument/2006/relationships/image" Target="../media/image16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14.png"/><Relationship Id="rId10" Type="http://schemas.openxmlformats.org/officeDocument/2006/relationships/image" Target="../media/image5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image" Target="../media/image26.svg"/><Relationship Id="rId30" Type="http://schemas.openxmlformats.org/officeDocument/2006/relationships/image" Target="../media/image15.png"/><Relationship Id="rId8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.svg"/><Relationship Id="rId12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47.svg"/><Relationship Id="rId1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.svg"/><Relationship Id="rId12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47.svg"/><Relationship Id="rId1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.svg"/><Relationship Id="rId12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47.svg"/><Relationship Id="rId1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.svg"/><Relationship Id="rId12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47.svg"/><Relationship Id="rId1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.svg"/><Relationship Id="rId12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47.svg"/><Relationship Id="rId1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.svg"/><Relationship Id="rId12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47.svg"/><Relationship Id="rId1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.svg"/><Relationship Id="rId12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47.svg"/><Relationship Id="rId1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.svg"/><Relationship Id="rId12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47.svg"/><Relationship Id="rId1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.svg"/><Relationship Id="rId12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47.svg"/><Relationship Id="rId15" Type="http://schemas.openxmlformats.org/officeDocument/2006/relationships/image" Target="../media/image60.png"/><Relationship Id="rId1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63.png"/><Relationship Id="rId3" Type="http://schemas.openxmlformats.org/officeDocument/2006/relationships/slide" Target="slide2.xml"/><Relationship Id="rId7" Type="http://schemas.openxmlformats.org/officeDocument/2006/relationships/image" Target="../media/image103.sv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image" Target="../media/image17.jpe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56.svg"/><Relationship Id="rId15" Type="http://schemas.openxmlformats.org/officeDocument/2006/relationships/image" Target="../media/image65.png"/><Relationship Id="rId4" Type="http://schemas.openxmlformats.org/officeDocument/2006/relationships/image" Target="../media/image61.png"/><Relationship Id="rId1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23.png"/><Relationship Id="rId18" Type="http://schemas.openxmlformats.org/officeDocument/2006/relationships/image" Target="../media/image49.svg"/><Relationship Id="rId3" Type="http://schemas.openxmlformats.org/officeDocument/2006/relationships/image" Target="../media/image18.png"/><Relationship Id="rId21" Type="http://schemas.openxmlformats.org/officeDocument/2006/relationships/slide" Target="slide7.xml"/><Relationship Id="rId7" Type="http://schemas.openxmlformats.org/officeDocument/2006/relationships/image" Target="../media/image20.png"/><Relationship Id="rId12" Type="http://schemas.openxmlformats.org/officeDocument/2006/relationships/image" Target="../media/image43.svg"/><Relationship Id="rId17" Type="http://schemas.openxmlformats.org/officeDocument/2006/relationships/image" Target="../media/image25.png"/><Relationship Id="rId2" Type="http://schemas.openxmlformats.org/officeDocument/2006/relationships/image" Target="../media/image17.jpeg"/><Relationship Id="rId16" Type="http://schemas.openxmlformats.org/officeDocument/2006/relationships/image" Target="../media/image47.svg"/><Relationship Id="rId20" Type="http://schemas.openxmlformats.org/officeDocument/2006/relationships/slide" Target="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5" Type="http://schemas.openxmlformats.org/officeDocument/2006/relationships/image" Target="../media/image24.png"/><Relationship Id="rId10" Type="http://schemas.openxmlformats.org/officeDocument/2006/relationships/image" Target="../media/image41.svg"/><Relationship Id="rId19" Type="http://schemas.openxmlformats.org/officeDocument/2006/relationships/slide" Target="slide3.xml"/><Relationship Id="rId4" Type="http://schemas.openxmlformats.org/officeDocument/2006/relationships/image" Target="../media/image35.svg"/><Relationship Id="rId9" Type="http://schemas.openxmlformats.org/officeDocument/2006/relationships/image" Target="../media/image21.png"/><Relationship Id="rId14" Type="http://schemas.openxmlformats.org/officeDocument/2006/relationships/image" Target="../media/image45.svg"/><Relationship Id="rId22" Type="http://schemas.openxmlformats.org/officeDocument/2006/relationships/slide" Target="slide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svg"/><Relationship Id="rId7" Type="http://schemas.openxmlformats.org/officeDocument/2006/relationships/image" Target="../media/image12.svg"/><Relationship Id="rId12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6.png"/><Relationship Id="rId5" Type="http://schemas.openxmlformats.org/officeDocument/2006/relationships/image" Target="../media/image10.svg"/><Relationship Id="rId10" Type="http://schemas.openxmlformats.org/officeDocument/2006/relationships/image" Target="../media/image45.sv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svg"/><Relationship Id="rId18" Type="http://schemas.openxmlformats.org/officeDocument/2006/relationships/image" Target="../media/image72.png"/><Relationship Id="rId3" Type="http://schemas.openxmlformats.org/officeDocument/2006/relationships/image" Target="../media/image78.svg"/><Relationship Id="rId12" Type="http://schemas.openxmlformats.org/officeDocument/2006/relationships/image" Target="../media/image11.png"/><Relationship Id="rId17" Type="http://schemas.openxmlformats.org/officeDocument/2006/relationships/image" Target="../media/image20.svg"/><Relationship Id="rId2" Type="http://schemas.openxmlformats.org/officeDocument/2006/relationships/image" Target="../media/image70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4.svg"/><Relationship Id="rId15" Type="http://schemas.openxmlformats.org/officeDocument/2006/relationships/image" Target="../media/image18.svg"/><Relationship Id="rId10" Type="http://schemas.openxmlformats.org/officeDocument/2006/relationships/image" Target="../media/image7.png"/><Relationship Id="rId4" Type="http://schemas.openxmlformats.org/officeDocument/2006/relationships/image" Target="../media/image71.png"/><Relationship Id="rId9" Type="http://schemas.openxmlformats.org/officeDocument/2006/relationships/image" Target="../media/image95.svg"/><Relationship Id="rId1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svg"/><Relationship Id="rId18" Type="http://schemas.openxmlformats.org/officeDocument/2006/relationships/image" Target="../media/image73.png"/><Relationship Id="rId3" Type="http://schemas.openxmlformats.org/officeDocument/2006/relationships/image" Target="../media/image78.svg"/><Relationship Id="rId12" Type="http://schemas.openxmlformats.org/officeDocument/2006/relationships/image" Target="../media/image11.png"/><Relationship Id="rId17" Type="http://schemas.openxmlformats.org/officeDocument/2006/relationships/image" Target="../media/image20.svg"/><Relationship Id="rId2" Type="http://schemas.openxmlformats.org/officeDocument/2006/relationships/image" Target="../media/image70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4.svg"/><Relationship Id="rId15" Type="http://schemas.openxmlformats.org/officeDocument/2006/relationships/image" Target="../media/image18.svg"/><Relationship Id="rId10" Type="http://schemas.openxmlformats.org/officeDocument/2006/relationships/image" Target="../media/image7.png"/><Relationship Id="rId4" Type="http://schemas.openxmlformats.org/officeDocument/2006/relationships/image" Target="../media/image71.png"/><Relationship Id="rId9" Type="http://schemas.openxmlformats.org/officeDocument/2006/relationships/image" Target="../media/image95.svg"/><Relationship Id="rId1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svg"/><Relationship Id="rId18" Type="http://schemas.openxmlformats.org/officeDocument/2006/relationships/image" Target="../media/image74.png"/><Relationship Id="rId3" Type="http://schemas.openxmlformats.org/officeDocument/2006/relationships/image" Target="../media/image78.svg"/><Relationship Id="rId12" Type="http://schemas.openxmlformats.org/officeDocument/2006/relationships/image" Target="../media/image11.png"/><Relationship Id="rId17" Type="http://schemas.openxmlformats.org/officeDocument/2006/relationships/image" Target="../media/image20.svg"/><Relationship Id="rId2" Type="http://schemas.openxmlformats.org/officeDocument/2006/relationships/image" Target="../media/image70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4.svg"/><Relationship Id="rId15" Type="http://schemas.openxmlformats.org/officeDocument/2006/relationships/image" Target="../media/image18.svg"/><Relationship Id="rId10" Type="http://schemas.openxmlformats.org/officeDocument/2006/relationships/image" Target="../media/image7.png"/><Relationship Id="rId4" Type="http://schemas.openxmlformats.org/officeDocument/2006/relationships/image" Target="../media/image71.png"/><Relationship Id="rId9" Type="http://schemas.openxmlformats.org/officeDocument/2006/relationships/image" Target="../media/image95.svg"/><Relationship Id="rId1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8" Type="http://schemas.openxmlformats.org/officeDocument/2006/relationships/image" Target="../media/image9.png"/><Relationship Id="rId3" Type="http://schemas.openxmlformats.org/officeDocument/2006/relationships/image" Target="../media/image66.svg"/><Relationship Id="rId21" Type="http://schemas.openxmlformats.org/officeDocument/2006/relationships/image" Target="../media/image56.svg"/><Relationship Id="rId7" Type="http://schemas.openxmlformats.org/officeDocument/2006/relationships/image" Target="../media/image112.svg"/><Relationship Id="rId12" Type="http://schemas.openxmlformats.org/officeDocument/2006/relationships/image" Target="../media/image78.png"/><Relationship Id="rId17" Type="http://schemas.openxmlformats.org/officeDocument/2006/relationships/image" Target="../media/image12.svg"/><Relationship Id="rId2" Type="http://schemas.openxmlformats.org/officeDocument/2006/relationships/image" Target="../media/image36.png"/><Relationship Id="rId16" Type="http://schemas.openxmlformats.org/officeDocument/2006/relationships/image" Target="../media/image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10.svg"/><Relationship Id="rId5" Type="http://schemas.openxmlformats.org/officeDocument/2006/relationships/image" Target="../media/image8.svg"/><Relationship Id="rId15" Type="http://schemas.openxmlformats.org/officeDocument/2006/relationships/image" Target="../media/image114.svg"/><Relationship Id="rId23" Type="http://schemas.openxmlformats.org/officeDocument/2006/relationships/image" Target="../media/image116.svg"/><Relationship Id="rId10" Type="http://schemas.openxmlformats.org/officeDocument/2006/relationships/image" Target="../media/image5.png"/><Relationship Id="rId19" Type="http://schemas.openxmlformats.org/officeDocument/2006/relationships/image" Target="../media/image18.svg"/><Relationship Id="rId4" Type="http://schemas.openxmlformats.org/officeDocument/2006/relationships/image" Target="../media/image4.png"/><Relationship Id="rId9" Type="http://schemas.openxmlformats.org/officeDocument/2006/relationships/image" Target="../media/image6.svg"/><Relationship Id="rId22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60.svg"/><Relationship Id="rId18" Type="http://schemas.openxmlformats.org/officeDocument/2006/relationships/image" Target="../media/image23.png"/><Relationship Id="rId3" Type="http://schemas.openxmlformats.org/officeDocument/2006/relationships/image" Target="../media/image51.svg"/><Relationship Id="rId7" Type="http://schemas.openxmlformats.org/officeDocument/2006/relationships/image" Target="../media/image29.jpeg"/><Relationship Id="rId12" Type="http://schemas.openxmlformats.org/officeDocument/2006/relationships/image" Target="../media/image32.png"/><Relationship Id="rId17" Type="http://schemas.openxmlformats.org/officeDocument/2006/relationships/image" Target="../media/image64.svg"/><Relationship Id="rId2" Type="http://schemas.openxmlformats.org/officeDocument/2006/relationships/image" Target="../media/image26.png"/><Relationship Id="rId16" Type="http://schemas.openxmlformats.org/officeDocument/2006/relationships/image" Target="../media/image34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11" Type="http://schemas.openxmlformats.org/officeDocument/2006/relationships/image" Target="../media/image58.svg"/><Relationship Id="rId5" Type="http://schemas.openxmlformats.org/officeDocument/2006/relationships/image" Target="../media/image27.jpeg"/><Relationship Id="rId15" Type="http://schemas.openxmlformats.org/officeDocument/2006/relationships/image" Target="../media/image62.svg"/><Relationship Id="rId10" Type="http://schemas.openxmlformats.org/officeDocument/2006/relationships/image" Target="../media/image31.png"/><Relationship Id="rId19" Type="http://schemas.openxmlformats.org/officeDocument/2006/relationships/image" Target="../media/image45.svg"/><Relationship Id="rId4" Type="http://schemas.openxmlformats.org/officeDocument/2006/relationships/slide" Target="slide2.xml"/><Relationship Id="rId9" Type="http://schemas.openxmlformats.org/officeDocument/2006/relationships/image" Target="../media/image56.svg"/><Relationship Id="rId1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13" Type="http://schemas.openxmlformats.org/officeDocument/2006/relationships/image" Target="../media/image9.png"/><Relationship Id="rId18" Type="http://schemas.openxmlformats.org/officeDocument/2006/relationships/image" Target="../media/image39.png"/><Relationship Id="rId3" Type="http://schemas.openxmlformats.org/officeDocument/2006/relationships/image" Target="../media/image4.png"/><Relationship Id="rId21" Type="http://schemas.openxmlformats.org/officeDocument/2006/relationships/image" Target="../media/image74.svg"/><Relationship Id="rId7" Type="http://schemas.openxmlformats.org/officeDocument/2006/relationships/image" Target="../media/image37.png"/><Relationship Id="rId12" Type="http://schemas.openxmlformats.org/officeDocument/2006/relationships/image" Target="../media/image10.svg"/><Relationship Id="rId17" Type="http://schemas.openxmlformats.org/officeDocument/2006/relationships/image" Target="../media/image70.svg"/><Relationship Id="rId25" Type="http://schemas.openxmlformats.org/officeDocument/2006/relationships/image" Target="../media/image12.svg"/><Relationship Id="rId2" Type="http://schemas.openxmlformats.org/officeDocument/2006/relationships/image" Target="../media/image29.jpeg"/><Relationship Id="rId16" Type="http://schemas.openxmlformats.org/officeDocument/2006/relationships/image" Target="../media/image38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svg"/><Relationship Id="rId11" Type="http://schemas.openxmlformats.org/officeDocument/2006/relationships/image" Target="../media/image5.png"/><Relationship Id="rId24" Type="http://schemas.openxmlformats.org/officeDocument/2006/relationships/image" Target="../media/image6.png"/><Relationship Id="rId5" Type="http://schemas.openxmlformats.org/officeDocument/2006/relationships/image" Target="../media/image36.png"/><Relationship Id="rId15" Type="http://schemas.openxmlformats.org/officeDocument/2006/relationships/image" Target="../media/image18.svg"/><Relationship Id="rId23" Type="http://schemas.openxmlformats.org/officeDocument/2006/relationships/image" Target="../media/image76.svg"/><Relationship Id="rId10" Type="http://schemas.openxmlformats.org/officeDocument/2006/relationships/image" Target="../media/image6.svg"/><Relationship Id="rId19" Type="http://schemas.openxmlformats.org/officeDocument/2006/relationships/image" Target="../media/image72.svg"/><Relationship Id="rId4" Type="http://schemas.openxmlformats.org/officeDocument/2006/relationships/image" Target="../media/image8.svg"/><Relationship Id="rId9" Type="http://schemas.openxmlformats.org/officeDocument/2006/relationships/image" Target="../media/image3.png"/><Relationship Id="rId22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.svg"/><Relationship Id="rId12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47.svg"/><Relationship Id="rId15" Type="http://schemas.openxmlformats.org/officeDocument/2006/relationships/image" Target="../media/image43.png"/><Relationship Id="rId1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.svg"/><Relationship Id="rId12" Type="http://schemas.openxmlformats.org/officeDocument/2006/relationships/image" Target="../media/image23.png"/><Relationship Id="rId2" Type="http://schemas.openxmlformats.org/officeDocument/2006/relationships/image" Target="../media/image24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47.svg"/><Relationship Id="rId15" Type="http://schemas.openxmlformats.org/officeDocument/2006/relationships/image" Target="../media/image45.png"/><Relationship Id="rId1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.svg"/><Relationship Id="rId12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47.svg"/><Relationship Id="rId15" Type="http://schemas.openxmlformats.org/officeDocument/2006/relationships/image" Target="../media/image48.png"/><Relationship Id="rId1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.svg"/><Relationship Id="rId12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47.svg"/><Relationship Id="rId15" Type="http://schemas.openxmlformats.org/officeDocument/2006/relationships/image" Target="../media/image49.png"/><Relationship Id="rId1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.svg"/><Relationship Id="rId12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47.svg"/><Relationship Id="rId15" Type="http://schemas.openxmlformats.org/officeDocument/2006/relationships/image" Target="../media/image50.png"/><Relationship Id="rId1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32682" y="0"/>
            <a:ext cx="12755318" cy="7038333"/>
          </a:xfrm>
          <a:custGeom>
            <a:avLst/>
            <a:gdLst/>
            <a:ahLst/>
            <a:cxnLst/>
            <a:rect l="l" t="t" r="r" b="b"/>
            <a:pathLst>
              <a:path w="12755318" h="7038333">
                <a:moveTo>
                  <a:pt x="0" y="0"/>
                </a:moveTo>
                <a:lnTo>
                  <a:pt x="12755318" y="0"/>
                </a:lnTo>
                <a:lnTo>
                  <a:pt x="12755318" y="7038333"/>
                </a:lnTo>
                <a:lnTo>
                  <a:pt x="0" y="70383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127292" y="-2005745"/>
            <a:ext cx="11705343" cy="8704519"/>
          </a:xfrm>
          <a:custGeom>
            <a:avLst/>
            <a:gdLst/>
            <a:ahLst/>
            <a:cxnLst/>
            <a:rect l="l" t="t" r="r" b="b"/>
            <a:pathLst>
              <a:path w="11705343" h="8704519">
                <a:moveTo>
                  <a:pt x="0" y="0"/>
                </a:moveTo>
                <a:lnTo>
                  <a:pt x="11705343" y="0"/>
                </a:lnTo>
                <a:lnTo>
                  <a:pt x="11705343" y="8704519"/>
                </a:lnTo>
                <a:lnTo>
                  <a:pt x="0" y="87045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702451" y="4369989"/>
            <a:ext cx="6389981" cy="6389981"/>
          </a:xfrm>
          <a:custGeom>
            <a:avLst/>
            <a:gdLst/>
            <a:ahLst/>
            <a:cxnLst/>
            <a:rect l="l" t="t" r="r" b="b"/>
            <a:pathLst>
              <a:path w="6389981" h="6389981">
                <a:moveTo>
                  <a:pt x="0" y="0"/>
                </a:moveTo>
                <a:lnTo>
                  <a:pt x="6389980" y="0"/>
                </a:lnTo>
                <a:lnTo>
                  <a:pt x="6389980" y="6389981"/>
                </a:lnTo>
                <a:lnTo>
                  <a:pt x="0" y="63899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380239" y="-393320"/>
            <a:ext cx="7445602" cy="5536820"/>
          </a:xfrm>
          <a:custGeom>
            <a:avLst/>
            <a:gdLst/>
            <a:ahLst/>
            <a:cxnLst/>
            <a:rect l="l" t="t" r="r" b="b"/>
            <a:pathLst>
              <a:path w="7445602" h="5536820">
                <a:moveTo>
                  <a:pt x="0" y="0"/>
                </a:moveTo>
                <a:lnTo>
                  <a:pt x="7445602" y="0"/>
                </a:lnTo>
                <a:lnTo>
                  <a:pt x="7445602" y="5536820"/>
                </a:lnTo>
                <a:lnTo>
                  <a:pt x="0" y="55368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916875" y="1840000"/>
            <a:ext cx="15711969" cy="8788119"/>
            <a:chOff x="0" y="0"/>
            <a:chExt cx="20949292" cy="11717492"/>
          </a:xfrm>
        </p:grpSpPr>
        <p:grpSp>
          <p:nvGrpSpPr>
            <p:cNvPr id="7" name="Group 7"/>
            <p:cNvGrpSpPr/>
            <p:nvPr/>
          </p:nvGrpSpPr>
          <p:grpSpPr>
            <a:xfrm>
              <a:off x="2710582" y="1932246"/>
              <a:ext cx="18238710" cy="9785246"/>
              <a:chOff x="0" y="0"/>
              <a:chExt cx="3602708" cy="193288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602708" cy="1932888"/>
              </a:xfrm>
              <a:custGeom>
                <a:avLst/>
                <a:gdLst/>
                <a:ahLst/>
                <a:cxnLst/>
                <a:rect l="l" t="t" r="r" b="b"/>
                <a:pathLst>
                  <a:path w="3602708" h="1932888">
                    <a:moveTo>
                      <a:pt x="0" y="0"/>
                    </a:moveTo>
                    <a:lnTo>
                      <a:pt x="3602708" y="0"/>
                    </a:lnTo>
                    <a:lnTo>
                      <a:pt x="3602708" y="1932888"/>
                    </a:lnTo>
                    <a:lnTo>
                      <a:pt x="0" y="1932888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28575"/>
                <a:ext cx="3602708" cy="19614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286937" y="1703185"/>
              <a:ext cx="18238710" cy="9785246"/>
              <a:chOff x="0" y="0"/>
              <a:chExt cx="3602708" cy="193288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602708" cy="1932888"/>
              </a:xfrm>
              <a:custGeom>
                <a:avLst/>
                <a:gdLst/>
                <a:ahLst/>
                <a:cxnLst/>
                <a:rect l="l" t="t" r="r" b="b"/>
                <a:pathLst>
                  <a:path w="3602708" h="1932888">
                    <a:moveTo>
                      <a:pt x="0" y="0"/>
                    </a:moveTo>
                    <a:lnTo>
                      <a:pt x="3602708" y="0"/>
                    </a:lnTo>
                    <a:lnTo>
                      <a:pt x="3602708" y="1932888"/>
                    </a:lnTo>
                    <a:lnTo>
                      <a:pt x="0" y="1932888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3602708" cy="19614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863291" y="1352472"/>
              <a:ext cx="18238710" cy="9785246"/>
              <a:chOff x="0" y="0"/>
              <a:chExt cx="3602708" cy="1932888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602708" cy="1932888"/>
              </a:xfrm>
              <a:custGeom>
                <a:avLst/>
                <a:gdLst/>
                <a:ahLst/>
                <a:cxnLst/>
                <a:rect l="l" t="t" r="r" b="b"/>
                <a:pathLst>
                  <a:path w="3602708" h="1932888">
                    <a:moveTo>
                      <a:pt x="0" y="0"/>
                    </a:moveTo>
                    <a:lnTo>
                      <a:pt x="3602708" y="0"/>
                    </a:lnTo>
                    <a:lnTo>
                      <a:pt x="3602708" y="1932888"/>
                    </a:lnTo>
                    <a:lnTo>
                      <a:pt x="0" y="1932888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3602708" cy="19614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677646" y="483062"/>
              <a:ext cx="18238710" cy="9785246"/>
              <a:chOff x="0" y="0"/>
              <a:chExt cx="3602708" cy="1932888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3602708" cy="1932888"/>
              </a:xfrm>
              <a:custGeom>
                <a:avLst/>
                <a:gdLst/>
                <a:ahLst/>
                <a:cxnLst/>
                <a:rect l="l" t="t" r="r" b="b"/>
                <a:pathLst>
                  <a:path w="3602708" h="1932888">
                    <a:moveTo>
                      <a:pt x="0" y="0"/>
                    </a:moveTo>
                    <a:lnTo>
                      <a:pt x="3602708" y="0"/>
                    </a:lnTo>
                    <a:lnTo>
                      <a:pt x="3602708" y="1932888"/>
                    </a:lnTo>
                    <a:lnTo>
                      <a:pt x="0" y="1932888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3602708" cy="19614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0" y="0"/>
              <a:ext cx="18238710" cy="9785246"/>
              <a:chOff x="0" y="0"/>
              <a:chExt cx="3602708" cy="1932888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3602708" cy="1932888"/>
              </a:xfrm>
              <a:custGeom>
                <a:avLst/>
                <a:gdLst/>
                <a:ahLst/>
                <a:cxnLst/>
                <a:rect l="l" t="t" r="r" b="b"/>
                <a:pathLst>
                  <a:path w="3602708" h="1932888">
                    <a:moveTo>
                      <a:pt x="0" y="0"/>
                    </a:moveTo>
                    <a:lnTo>
                      <a:pt x="3602708" y="0"/>
                    </a:lnTo>
                    <a:lnTo>
                      <a:pt x="3602708" y="1932888"/>
                    </a:lnTo>
                    <a:lnTo>
                      <a:pt x="0" y="1932888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28575"/>
                <a:ext cx="3602708" cy="19614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</p:grpSp>
      <p:sp>
        <p:nvSpPr>
          <p:cNvPr id="22" name="Freeform 22"/>
          <p:cNvSpPr/>
          <p:nvPr/>
        </p:nvSpPr>
        <p:spPr>
          <a:xfrm>
            <a:off x="204139" y="6234060"/>
            <a:ext cx="7445602" cy="5536820"/>
          </a:xfrm>
          <a:custGeom>
            <a:avLst/>
            <a:gdLst/>
            <a:ahLst/>
            <a:cxnLst/>
            <a:rect l="l" t="t" r="r" b="b"/>
            <a:pathLst>
              <a:path w="7445602" h="5536820">
                <a:moveTo>
                  <a:pt x="0" y="0"/>
                </a:moveTo>
                <a:lnTo>
                  <a:pt x="7445602" y="0"/>
                </a:lnTo>
                <a:lnTo>
                  <a:pt x="7445602" y="5536820"/>
                </a:lnTo>
                <a:lnTo>
                  <a:pt x="0" y="55368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2280405" y="1438416"/>
            <a:ext cx="13727190" cy="7410167"/>
            <a:chOff x="0" y="0"/>
            <a:chExt cx="18302920" cy="9880223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73815"/>
              <a:ext cx="18302920" cy="9806408"/>
              <a:chOff x="0" y="0"/>
              <a:chExt cx="3615392" cy="1937068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3615392" cy="1937068"/>
              </a:xfrm>
              <a:custGeom>
                <a:avLst/>
                <a:gdLst/>
                <a:ahLst/>
                <a:cxnLst/>
                <a:rect l="l" t="t" r="r" b="b"/>
                <a:pathLst>
                  <a:path w="3615392" h="1937068">
                    <a:moveTo>
                      <a:pt x="0" y="0"/>
                    </a:moveTo>
                    <a:lnTo>
                      <a:pt x="3615392" y="0"/>
                    </a:lnTo>
                    <a:lnTo>
                      <a:pt x="3615392" y="1937068"/>
                    </a:lnTo>
                    <a:lnTo>
                      <a:pt x="0" y="1937068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3615392" cy="19656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0" y="0"/>
              <a:ext cx="18302920" cy="867262"/>
              <a:chOff x="0" y="0"/>
              <a:chExt cx="3615392" cy="171311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3615392" cy="171311"/>
              </a:xfrm>
              <a:custGeom>
                <a:avLst/>
                <a:gdLst/>
                <a:ahLst/>
                <a:cxnLst/>
                <a:rect l="l" t="t" r="r" b="b"/>
                <a:pathLst>
                  <a:path w="3615392" h="171311">
                    <a:moveTo>
                      <a:pt x="0" y="0"/>
                    </a:moveTo>
                    <a:lnTo>
                      <a:pt x="3615392" y="0"/>
                    </a:lnTo>
                    <a:lnTo>
                      <a:pt x="3615392" y="171311"/>
                    </a:lnTo>
                    <a:lnTo>
                      <a:pt x="0" y="171311"/>
                    </a:lnTo>
                    <a:close/>
                  </a:path>
                </a:pathLst>
              </a:custGeom>
              <a:solidFill>
                <a:srgbClr val="1489EE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3615392" cy="1998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30" name="Freeform 30"/>
            <p:cNvSpPr/>
            <p:nvPr/>
          </p:nvSpPr>
          <p:spPr>
            <a:xfrm>
              <a:off x="497542" y="246005"/>
              <a:ext cx="375253" cy="375253"/>
            </a:xfrm>
            <a:custGeom>
              <a:avLst/>
              <a:gdLst/>
              <a:ahLst/>
              <a:cxnLst/>
              <a:rect l="l" t="t" r="r" b="b"/>
              <a:pathLst>
                <a:path w="375253" h="375253">
                  <a:moveTo>
                    <a:pt x="0" y="0"/>
                  </a:moveTo>
                  <a:lnTo>
                    <a:pt x="375253" y="0"/>
                  </a:lnTo>
                  <a:lnTo>
                    <a:pt x="375253" y="375252"/>
                  </a:lnTo>
                  <a:lnTo>
                    <a:pt x="0" y="3752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xmlns="" r:embed="rId11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1" name="Freeform 31"/>
          <p:cNvSpPr/>
          <p:nvPr/>
        </p:nvSpPr>
        <p:spPr>
          <a:xfrm>
            <a:off x="523081" y="4874328"/>
            <a:ext cx="1011238" cy="989174"/>
          </a:xfrm>
          <a:custGeom>
            <a:avLst/>
            <a:gdLst/>
            <a:ahLst/>
            <a:cxnLst/>
            <a:rect l="l" t="t" r="r" b="b"/>
            <a:pathLst>
              <a:path w="1011238" h="989174">
                <a:moveTo>
                  <a:pt x="0" y="0"/>
                </a:moveTo>
                <a:lnTo>
                  <a:pt x="1011238" y="0"/>
                </a:lnTo>
                <a:lnTo>
                  <a:pt x="1011238" y="989174"/>
                </a:lnTo>
                <a:lnTo>
                  <a:pt x="0" y="9891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523081" y="6318099"/>
            <a:ext cx="1011238" cy="989174"/>
          </a:xfrm>
          <a:custGeom>
            <a:avLst/>
            <a:gdLst/>
            <a:ahLst/>
            <a:cxnLst/>
            <a:rect l="l" t="t" r="r" b="b"/>
            <a:pathLst>
              <a:path w="1011238" h="989174">
                <a:moveTo>
                  <a:pt x="0" y="0"/>
                </a:moveTo>
                <a:lnTo>
                  <a:pt x="1011238" y="0"/>
                </a:lnTo>
                <a:lnTo>
                  <a:pt x="1011238" y="989174"/>
                </a:lnTo>
                <a:lnTo>
                  <a:pt x="0" y="9891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1654501" y="236105"/>
            <a:ext cx="1011238" cy="989174"/>
          </a:xfrm>
          <a:custGeom>
            <a:avLst/>
            <a:gdLst/>
            <a:ahLst/>
            <a:cxnLst/>
            <a:rect l="l" t="t" r="r" b="b"/>
            <a:pathLst>
              <a:path w="1011238" h="989174">
                <a:moveTo>
                  <a:pt x="0" y="0"/>
                </a:moveTo>
                <a:lnTo>
                  <a:pt x="1011238" y="0"/>
                </a:lnTo>
                <a:lnTo>
                  <a:pt x="1011238" y="989174"/>
                </a:lnTo>
                <a:lnTo>
                  <a:pt x="0" y="9891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34" name="Group 34"/>
          <p:cNvGrpSpPr/>
          <p:nvPr/>
        </p:nvGrpSpPr>
        <p:grpSpPr>
          <a:xfrm>
            <a:off x="5105400" y="6648922"/>
            <a:ext cx="8038494" cy="706756"/>
            <a:chOff x="0" y="0"/>
            <a:chExt cx="2022619" cy="18614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022619" cy="186142"/>
            </a:xfrm>
            <a:custGeom>
              <a:avLst/>
              <a:gdLst/>
              <a:ahLst/>
              <a:cxnLst/>
              <a:rect l="l" t="t" r="r" b="b"/>
              <a:pathLst>
                <a:path w="2022619" h="186142">
                  <a:moveTo>
                    <a:pt x="0" y="0"/>
                  </a:moveTo>
                  <a:lnTo>
                    <a:pt x="2022619" y="0"/>
                  </a:lnTo>
                  <a:lnTo>
                    <a:pt x="2022619" y="186142"/>
                  </a:lnTo>
                  <a:lnTo>
                    <a:pt x="0" y="186142"/>
                  </a:lnTo>
                  <a:close/>
                </a:path>
              </a:pathLst>
            </a:custGeom>
            <a:solidFill>
              <a:srgbClr val="FEEF99"/>
            </a:solidFill>
            <a:ln w="19050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2022619" cy="224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dirty="0" smtClean="0">
                  <a:solidFill>
                    <a:srgbClr val="272727"/>
                  </a:solidFill>
                  <a:latin typeface="Open Sauce Medium"/>
                </a:rPr>
                <a:t>Ahmed EL Sokkary, Amr Khaled, Ali Ehab, Wafaa Sherif </a:t>
              </a:r>
              <a:endParaRPr lang="en-US" sz="2199" dirty="0">
                <a:solidFill>
                  <a:srgbClr val="272727"/>
                </a:solidFill>
                <a:latin typeface="Open Sauce Medium"/>
              </a:endParaRPr>
            </a:p>
          </p:txBody>
        </p:sp>
      </p:grpSp>
      <p:sp>
        <p:nvSpPr>
          <p:cNvPr id="37" name="Freeform 37"/>
          <p:cNvSpPr/>
          <p:nvPr/>
        </p:nvSpPr>
        <p:spPr>
          <a:xfrm rot="-539977">
            <a:off x="14522606" y="8782940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 rot="-539977">
            <a:off x="17321604" y="8702789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6996078" y="1605654"/>
            <a:ext cx="941698" cy="941698"/>
          </a:xfrm>
          <a:custGeom>
            <a:avLst/>
            <a:gdLst/>
            <a:ahLst/>
            <a:cxnLst/>
            <a:rect l="l" t="t" r="r" b="b"/>
            <a:pathLst>
              <a:path w="941698" h="941698">
                <a:moveTo>
                  <a:pt x="0" y="0"/>
                </a:moveTo>
                <a:lnTo>
                  <a:pt x="941699" y="0"/>
                </a:lnTo>
                <a:lnTo>
                  <a:pt x="941699" y="941698"/>
                </a:lnTo>
                <a:lnTo>
                  <a:pt x="0" y="94169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14761487" y="3132328"/>
            <a:ext cx="811489" cy="811489"/>
          </a:xfrm>
          <a:custGeom>
            <a:avLst/>
            <a:gdLst/>
            <a:ahLst/>
            <a:cxnLst/>
            <a:rect l="l" t="t" r="r" b="b"/>
            <a:pathLst>
              <a:path w="811489" h="811489">
                <a:moveTo>
                  <a:pt x="0" y="0"/>
                </a:moveTo>
                <a:lnTo>
                  <a:pt x="811489" y="0"/>
                </a:lnTo>
                <a:lnTo>
                  <a:pt x="811489" y="811489"/>
                </a:lnTo>
                <a:lnTo>
                  <a:pt x="0" y="81148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 rot="-539977">
            <a:off x="17020420" y="9658591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0" y="0"/>
                </a:lnTo>
                <a:lnTo>
                  <a:pt x="477760" y="834185"/>
                </a:lnTo>
                <a:lnTo>
                  <a:pt x="0" y="83418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 rot="-539977">
            <a:off x="15508069" y="9365755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 rot="-539977">
            <a:off x="15768714" y="8391881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2666466" y="3010644"/>
            <a:ext cx="1010742" cy="773677"/>
          </a:xfrm>
          <a:custGeom>
            <a:avLst/>
            <a:gdLst/>
            <a:ahLst/>
            <a:cxnLst/>
            <a:rect l="l" t="t" r="r" b="b"/>
            <a:pathLst>
              <a:path w="1010742" h="773677">
                <a:moveTo>
                  <a:pt x="0" y="0"/>
                </a:moveTo>
                <a:lnTo>
                  <a:pt x="1010743" y="0"/>
                </a:lnTo>
                <a:lnTo>
                  <a:pt x="1010743" y="773677"/>
                </a:lnTo>
                <a:lnTo>
                  <a:pt x="0" y="77367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9461247" y="7772001"/>
            <a:ext cx="1928116" cy="532861"/>
          </a:xfrm>
          <a:custGeom>
            <a:avLst/>
            <a:gdLst/>
            <a:ahLst/>
            <a:cxnLst/>
            <a:rect l="l" t="t" r="r" b="b"/>
            <a:pathLst>
              <a:path w="1928116" h="532861">
                <a:moveTo>
                  <a:pt x="0" y="0"/>
                </a:moveTo>
                <a:lnTo>
                  <a:pt x="1928116" y="0"/>
                </a:lnTo>
                <a:lnTo>
                  <a:pt x="1928116" y="532861"/>
                </a:lnTo>
                <a:lnTo>
                  <a:pt x="0" y="53286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xmlns="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46"/>
          <p:cNvSpPr/>
          <p:nvPr/>
        </p:nvSpPr>
        <p:spPr>
          <a:xfrm rot="-539977">
            <a:off x="13711117" y="7874763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47" name="TextBox 47"/>
          <p:cNvSpPr txBox="1"/>
          <p:nvPr/>
        </p:nvSpPr>
        <p:spPr>
          <a:xfrm>
            <a:off x="3733907" y="2926874"/>
            <a:ext cx="10820185" cy="328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750"/>
              </a:lnSpc>
            </a:pPr>
            <a:r>
              <a:rPr lang="en-US" sz="15000" u="none" dirty="0" smtClean="0">
                <a:solidFill>
                  <a:srgbClr val="FFACC2"/>
                </a:solidFill>
                <a:latin typeface="Joint"/>
              </a:rPr>
              <a:t>ALU DIGITAL</a:t>
            </a:r>
          </a:p>
          <a:p>
            <a:pPr marL="0" lvl="0" indent="0" algn="ctr">
              <a:lnSpc>
                <a:spcPts val="12750"/>
              </a:lnSpc>
            </a:pPr>
            <a:r>
              <a:rPr lang="en-US" sz="4800" dirty="0" smtClean="0">
                <a:solidFill>
                  <a:srgbClr val="FFACC2"/>
                </a:solidFill>
                <a:latin typeface="Joint"/>
              </a:rPr>
              <a:t>Presented to : Dr. Yasser </a:t>
            </a:r>
            <a:r>
              <a:rPr lang="en-US" sz="4800" dirty="0" err="1" smtClean="0">
                <a:solidFill>
                  <a:srgbClr val="FFACC2"/>
                </a:solidFill>
                <a:latin typeface="Joint"/>
              </a:rPr>
              <a:t>Elawady</a:t>
            </a:r>
            <a:r>
              <a:rPr lang="en-US" sz="4800" dirty="0" smtClean="0">
                <a:solidFill>
                  <a:srgbClr val="FFACC2"/>
                </a:solidFill>
                <a:latin typeface="Joint"/>
              </a:rPr>
              <a:t> </a:t>
            </a:r>
            <a:r>
              <a:rPr lang="en-US" sz="15000" u="none" dirty="0" smtClean="0">
                <a:solidFill>
                  <a:srgbClr val="FFACC2"/>
                </a:solidFill>
                <a:latin typeface="Joint"/>
              </a:rPr>
              <a:t> </a:t>
            </a:r>
            <a:endParaRPr lang="en-US" sz="15000" u="none" dirty="0">
              <a:solidFill>
                <a:srgbClr val="FFACC2"/>
              </a:solidFill>
              <a:latin typeface="Joint"/>
            </a:endParaRPr>
          </a:p>
        </p:txBody>
      </p:sp>
      <p:sp>
        <p:nvSpPr>
          <p:cNvPr id="48" name="Freeform 48"/>
          <p:cNvSpPr/>
          <p:nvPr/>
        </p:nvSpPr>
        <p:spPr>
          <a:xfrm>
            <a:off x="3028129" y="4100651"/>
            <a:ext cx="1010742" cy="773677"/>
          </a:xfrm>
          <a:custGeom>
            <a:avLst/>
            <a:gdLst/>
            <a:ahLst/>
            <a:cxnLst/>
            <a:rect l="l" t="t" r="r" b="b"/>
            <a:pathLst>
              <a:path w="1010742" h="773677">
                <a:moveTo>
                  <a:pt x="0" y="0"/>
                </a:moveTo>
                <a:lnTo>
                  <a:pt x="1010742" y="0"/>
                </a:lnTo>
                <a:lnTo>
                  <a:pt x="1010742" y="773677"/>
                </a:lnTo>
                <a:lnTo>
                  <a:pt x="0" y="77367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12660474" y="1634229"/>
            <a:ext cx="966840" cy="966840"/>
          </a:xfrm>
          <a:custGeom>
            <a:avLst/>
            <a:gdLst/>
            <a:ahLst/>
            <a:cxnLst/>
            <a:rect l="l" t="t" r="r" b="b"/>
            <a:pathLst>
              <a:path w="966840" h="966840">
                <a:moveTo>
                  <a:pt x="0" y="0"/>
                </a:moveTo>
                <a:lnTo>
                  <a:pt x="966840" y="0"/>
                </a:lnTo>
                <a:lnTo>
                  <a:pt x="966840" y="966840"/>
                </a:lnTo>
                <a:lnTo>
                  <a:pt x="0" y="96684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xmlns="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7466928" y="7772001"/>
            <a:ext cx="1846169" cy="510214"/>
          </a:xfrm>
          <a:custGeom>
            <a:avLst/>
            <a:gdLst/>
            <a:ahLst/>
            <a:cxnLst/>
            <a:rect l="l" t="t" r="r" b="b"/>
            <a:pathLst>
              <a:path w="1846169" h="510214">
                <a:moveTo>
                  <a:pt x="0" y="0"/>
                </a:moveTo>
                <a:lnTo>
                  <a:pt x="1846168" y="0"/>
                </a:lnTo>
                <a:lnTo>
                  <a:pt x="1846168" y="510214"/>
                </a:lnTo>
                <a:lnTo>
                  <a:pt x="0" y="510214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xmlns="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4674228" y="6638484"/>
            <a:ext cx="706756" cy="706756"/>
          </a:xfrm>
          <a:custGeom>
            <a:avLst/>
            <a:gdLst/>
            <a:ahLst/>
            <a:cxnLst/>
            <a:rect l="l" t="t" r="r" b="b"/>
            <a:pathLst>
              <a:path w="706756" h="706756">
                <a:moveTo>
                  <a:pt x="0" y="0"/>
                </a:moveTo>
                <a:lnTo>
                  <a:pt x="706756" y="0"/>
                </a:lnTo>
                <a:lnTo>
                  <a:pt x="706756" y="706756"/>
                </a:lnTo>
                <a:lnTo>
                  <a:pt x="0" y="706756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xmlns="" r:embed="rId3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7"/>
          <p:cNvSpPr/>
          <p:nvPr/>
        </p:nvSpPr>
        <p:spPr>
          <a:xfrm>
            <a:off x="16584233" y="8350511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7"/>
                </a:lnTo>
                <a:lnTo>
                  <a:pt x="0" y="6750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52400" y="266700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52400" y="876300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7"/>
                </a:lnTo>
                <a:lnTo>
                  <a:pt x="0" y="4830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28"/>
          <p:cNvSpPr txBox="1"/>
          <p:nvPr/>
        </p:nvSpPr>
        <p:spPr>
          <a:xfrm>
            <a:off x="31845" y="266700"/>
            <a:ext cx="9723514" cy="1179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99"/>
              </a:lnSpc>
              <a:spcBef>
                <a:spcPct val="0"/>
              </a:spcBef>
            </a:pPr>
            <a:r>
              <a:rPr lang="en-US" sz="9600" u="none" dirty="0" smtClean="0">
                <a:latin typeface="Joint"/>
              </a:rPr>
              <a:t>NAND</a:t>
            </a:r>
            <a:endParaRPr lang="en-US" sz="9600" u="none" dirty="0">
              <a:latin typeface="Join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00200" y="1790700"/>
            <a:ext cx="10211172" cy="521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53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7"/>
          <p:cNvSpPr/>
          <p:nvPr/>
        </p:nvSpPr>
        <p:spPr>
          <a:xfrm>
            <a:off x="16584233" y="8350511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7"/>
                </a:lnTo>
                <a:lnTo>
                  <a:pt x="0" y="6750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52400" y="266700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52400" y="876300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7"/>
                </a:lnTo>
                <a:lnTo>
                  <a:pt x="0" y="4830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28"/>
          <p:cNvSpPr txBox="1"/>
          <p:nvPr/>
        </p:nvSpPr>
        <p:spPr>
          <a:xfrm>
            <a:off x="31845" y="266700"/>
            <a:ext cx="9723514" cy="1179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99"/>
              </a:lnSpc>
              <a:spcBef>
                <a:spcPct val="0"/>
              </a:spcBef>
            </a:pPr>
            <a:r>
              <a:rPr lang="en-US" sz="9600" u="none" dirty="0" smtClean="0">
                <a:latin typeface="Joint"/>
              </a:rPr>
              <a:t>Bigger/ smaller than </a:t>
            </a:r>
            <a:endParaRPr lang="en-US" sz="9600" u="none" dirty="0">
              <a:latin typeface="Join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76800" y="2781300"/>
            <a:ext cx="72390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55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7"/>
          <p:cNvSpPr/>
          <p:nvPr/>
        </p:nvSpPr>
        <p:spPr>
          <a:xfrm>
            <a:off x="16584233" y="8350511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7"/>
                </a:lnTo>
                <a:lnTo>
                  <a:pt x="0" y="6750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52400" y="266700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52400" y="876300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7"/>
                </a:lnTo>
                <a:lnTo>
                  <a:pt x="0" y="4830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28"/>
          <p:cNvSpPr txBox="1"/>
          <p:nvPr/>
        </p:nvSpPr>
        <p:spPr>
          <a:xfrm>
            <a:off x="31845" y="266700"/>
            <a:ext cx="9723514" cy="1179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99"/>
              </a:lnSpc>
              <a:spcBef>
                <a:spcPct val="0"/>
              </a:spcBef>
            </a:pPr>
            <a:r>
              <a:rPr lang="en-US" sz="9600" u="none" dirty="0" smtClean="0">
                <a:latin typeface="Joint"/>
              </a:rPr>
              <a:t>XOR </a:t>
            </a:r>
            <a:endParaRPr lang="en-US" sz="9600" u="none" dirty="0">
              <a:latin typeface="Join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48000" y="2400300"/>
            <a:ext cx="11079692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23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7"/>
          <p:cNvSpPr/>
          <p:nvPr/>
        </p:nvSpPr>
        <p:spPr>
          <a:xfrm>
            <a:off x="16584233" y="8350511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7"/>
                </a:lnTo>
                <a:lnTo>
                  <a:pt x="0" y="6750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52400" y="266700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52400" y="876300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7"/>
                </a:lnTo>
                <a:lnTo>
                  <a:pt x="0" y="4830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28"/>
          <p:cNvSpPr txBox="1"/>
          <p:nvPr/>
        </p:nvSpPr>
        <p:spPr>
          <a:xfrm>
            <a:off x="31845" y="266700"/>
            <a:ext cx="9723514" cy="1179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99"/>
              </a:lnSpc>
              <a:spcBef>
                <a:spcPct val="0"/>
              </a:spcBef>
            </a:pPr>
            <a:r>
              <a:rPr lang="en-US" sz="9600" u="none" dirty="0" smtClean="0">
                <a:latin typeface="Joint"/>
              </a:rPr>
              <a:t>XNOR </a:t>
            </a:r>
            <a:endParaRPr lang="en-US" sz="9600" u="none" dirty="0">
              <a:latin typeface="Join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43000" y="1943100"/>
            <a:ext cx="9985993" cy="610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4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7"/>
          <p:cNvSpPr/>
          <p:nvPr/>
        </p:nvSpPr>
        <p:spPr>
          <a:xfrm>
            <a:off x="16584233" y="8350511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7"/>
                </a:lnTo>
                <a:lnTo>
                  <a:pt x="0" y="6750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52400" y="266700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52400" y="876300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7"/>
                </a:lnTo>
                <a:lnTo>
                  <a:pt x="0" y="4830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28"/>
          <p:cNvSpPr txBox="1"/>
          <p:nvPr/>
        </p:nvSpPr>
        <p:spPr>
          <a:xfrm>
            <a:off x="31845" y="266700"/>
            <a:ext cx="9723514" cy="1179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99"/>
              </a:lnSpc>
              <a:spcBef>
                <a:spcPct val="0"/>
              </a:spcBef>
            </a:pPr>
            <a:r>
              <a:rPr lang="en-US" sz="9600" u="none" dirty="0" smtClean="0">
                <a:latin typeface="Joint"/>
              </a:rPr>
              <a:t>Arithmetic shift left </a:t>
            </a:r>
            <a:endParaRPr lang="en-US" sz="9600" u="none" dirty="0">
              <a:latin typeface="Join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71600" y="2019300"/>
            <a:ext cx="1144905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22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7"/>
          <p:cNvSpPr/>
          <p:nvPr/>
        </p:nvSpPr>
        <p:spPr>
          <a:xfrm>
            <a:off x="16584233" y="8350511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7"/>
                </a:lnTo>
                <a:lnTo>
                  <a:pt x="0" y="6750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52400" y="266700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52400" y="876300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7"/>
                </a:lnTo>
                <a:lnTo>
                  <a:pt x="0" y="4830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28"/>
          <p:cNvSpPr txBox="1"/>
          <p:nvPr/>
        </p:nvSpPr>
        <p:spPr>
          <a:xfrm>
            <a:off x="31845" y="266700"/>
            <a:ext cx="9723514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9"/>
              </a:lnSpc>
              <a:spcBef>
                <a:spcPct val="0"/>
              </a:spcBef>
            </a:pPr>
            <a:r>
              <a:rPr lang="en-US" sz="9600" dirty="0">
                <a:latin typeface="Joint"/>
              </a:rPr>
              <a:t>Arithmetic shift </a:t>
            </a:r>
            <a:r>
              <a:rPr lang="en-US" sz="9600" dirty="0" smtClean="0">
                <a:latin typeface="Joint"/>
              </a:rPr>
              <a:t>right  </a:t>
            </a:r>
            <a:endParaRPr lang="en-US" sz="9600" dirty="0">
              <a:latin typeface="Joint"/>
            </a:endParaRPr>
          </a:p>
          <a:p>
            <a:pPr marL="0" lvl="0" indent="0" algn="ctr">
              <a:lnSpc>
                <a:spcPts val="8999"/>
              </a:lnSpc>
              <a:spcBef>
                <a:spcPct val="0"/>
              </a:spcBef>
            </a:pPr>
            <a:endParaRPr lang="en-US" sz="9600" u="none" dirty="0">
              <a:latin typeface="Join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" y="2041900"/>
            <a:ext cx="9982200" cy="634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7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7"/>
          <p:cNvSpPr/>
          <p:nvPr/>
        </p:nvSpPr>
        <p:spPr>
          <a:xfrm>
            <a:off x="16584233" y="8350511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7"/>
                </a:lnTo>
                <a:lnTo>
                  <a:pt x="0" y="6750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52400" y="266700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52400" y="876300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7"/>
                </a:lnTo>
                <a:lnTo>
                  <a:pt x="0" y="4830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28"/>
          <p:cNvSpPr txBox="1"/>
          <p:nvPr/>
        </p:nvSpPr>
        <p:spPr>
          <a:xfrm>
            <a:off x="31845" y="266700"/>
            <a:ext cx="9723514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9"/>
              </a:lnSpc>
              <a:spcBef>
                <a:spcPct val="0"/>
              </a:spcBef>
            </a:pPr>
            <a:r>
              <a:rPr lang="en-US" sz="9600" dirty="0" smtClean="0">
                <a:latin typeface="Joint"/>
              </a:rPr>
              <a:t>Logic  </a:t>
            </a:r>
            <a:r>
              <a:rPr lang="en-US" sz="9600" dirty="0">
                <a:latin typeface="Joint"/>
              </a:rPr>
              <a:t>shift </a:t>
            </a:r>
            <a:r>
              <a:rPr lang="en-US" sz="9600" dirty="0" smtClean="0">
                <a:latin typeface="Joint"/>
              </a:rPr>
              <a:t>right </a:t>
            </a:r>
            <a:endParaRPr lang="en-US" sz="9600" u="none" dirty="0">
              <a:latin typeface="Join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00201" y="2247901"/>
            <a:ext cx="11015662" cy="72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7"/>
          <p:cNvSpPr/>
          <p:nvPr/>
        </p:nvSpPr>
        <p:spPr>
          <a:xfrm>
            <a:off x="16584233" y="8350511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7"/>
                </a:lnTo>
                <a:lnTo>
                  <a:pt x="0" y="6750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52400" y="266700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52400" y="876300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7"/>
                </a:lnTo>
                <a:lnTo>
                  <a:pt x="0" y="4830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28"/>
          <p:cNvSpPr txBox="1"/>
          <p:nvPr/>
        </p:nvSpPr>
        <p:spPr>
          <a:xfrm>
            <a:off x="31845" y="266700"/>
            <a:ext cx="9723514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9"/>
              </a:lnSpc>
              <a:spcBef>
                <a:spcPct val="0"/>
              </a:spcBef>
            </a:pPr>
            <a:r>
              <a:rPr lang="en-US" sz="9600" dirty="0" smtClean="0">
                <a:latin typeface="Joint"/>
              </a:rPr>
              <a:t>Test bench(simple ) </a:t>
            </a:r>
            <a:endParaRPr lang="en-US" sz="9600" u="none" dirty="0">
              <a:latin typeface="Join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30866" y="1866900"/>
            <a:ext cx="7325471" cy="593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5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7"/>
          <p:cNvSpPr/>
          <p:nvPr/>
        </p:nvSpPr>
        <p:spPr>
          <a:xfrm>
            <a:off x="16584233" y="8350511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7"/>
                </a:lnTo>
                <a:lnTo>
                  <a:pt x="0" y="6750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52400" y="266700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52400" y="876300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7"/>
                </a:lnTo>
                <a:lnTo>
                  <a:pt x="0" y="4830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28"/>
          <p:cNvSpPr txBox="1"/>
          <p:nvPr/>
        </p:nvSpPr>
        <p:spPr>
          <a:xfrm>
            <a:off x="31845" y="266700"/>
            <a:ext cx="9723514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9"/>
              </a:lnSpc>
              <a:spcBef>
                <a:spcPct val="0"/>
              </a:spcBef>
            </a:pPr>
            <a:r>
              <a:rPr lang="en-US" sz="9600" dirty="0" smtClean="0">
                <a:latin typeface="Joint"/>
              </a:rPr>
              <a:t>Test bench </a:t>
            </a:r>
            <a:endParaRPr lang="en-US" sz="9600" u="none" dirty="0">
              <a:latin typeface="Join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8200" y="1714500"/>
            <a:ext cx="7924800" cy="73110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15400" y="1714500"/>
            <a:ext cx="75438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63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1" t="-55530" r="-23233" b="-5529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5225069" y="7560848"/>
            <a:ext cx="5226640" cy="1380425"/>
            <a:chOff x="0" y="0"/>
            <a:chExt cx="6968854" cy="1840567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200025"/>
              <a:ext cx="6968854" cy="1419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200"/>
                </a:lnSpc>
                <a:spcBef>
                  <a:spcPct val="0"/>
                </a:spcBef>
              </a:pPr>
              <a:r>
                <a:rPr lang="en-US" sz="6000" u="none">
                  <a:solidFill>
                    <a:srgbClr val="FF9925"/>
                  </a:solidFill>
                  <a:latin typeface="Joint"/>
                </a:rPr>
                <a:t>7 MILLION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396817"/>
              <a:ext cx="6968854" cy="443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u="none">
                  <a:solidFill>
                    <a:srgbClr val="272727"/>
                  </a:solidFill>
                  <a:latin typeface="Open Sauce Medium"/>
                </a:rPr>
                <a:t>Elaborate on the featured statistic.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987631" y="7945307"/>
            <a:ext cx="2777973" cy="706756"/>
            <a:chOff x="0" y="0"/>
            <a:chExt cx="731647" cy="18614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31647" cy="186142"/>
            </a:xfrm>
            <a:custGeom>
              <a:avLst/>
              <a:gdLst/>
              <a:ahLst/>
              <a:cxnLst/>
              <a:rect l="l" t="t" r="r" b="b"/>
              <a:pathLst>
                <a:path w="731647" h="186142">
                  <a:moveTo>
                    <a:pt x="0" y="0"/>
                  </a:moveTo>
                  <a:lnTo>
                    <a:pt x="731647" y="0"/>
                  </a:lnTo>
                  <a:lnTo>
                    <a:pt x="731647" y="186142"/>
                  </a:lnTo>
                  <a:lnTo>
                    <a:pt x="0" y="186142"/>
                  </a:lnTo>
                  <a:close/>
                </a:path>
              </a:pathLst>
            </a:custGeom>
            <a:solidFill>
              <a:srgbClr val="FDFCF5"/>
            </a:solidFill>
            <a:ln w="19050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731647" cy="224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39"/>
                </a:lnSpc>
                <a:spcBef>
                  <a:spcPct val="0"/>
                </a:spcBef>
              </a:pPr>
              <a:r>
                <a:rPr lang="en-US" sz="1599" u="sng">
                  <a:solidFill>
                    <a:srgbClr val="272727"/>
                  </a:solidFill>
                  <a:latin typeface="Open Sauce Medium"/>
                  <a:hlinkClick r:id="rId3" action="ppaction://hlinksldjump"/>
                </a:rPr>
                <a:t>Back to Agenda Page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2424280" y="7861331"/>
            <a:ext cx="922864" cy="941698"/>
          </a:xfrm>
          <a:custGeom>
            <a:avLst/>
            <a:gdLst/>
            <a:ahLst/>
            <a:cxnLst/>
            <a:rect l="l" t="t" r="r" b="b"/>
            <a:pathLst>
              <a:path w="922864" h="941698">
                <a:moveTo>
                  <a:pt x="0" y="0"/>
                </a:moveTo>
                <a:lnTo>
                  <a:pt x="922864" y="0"/>
                </a:lnTo>
                <a:lnTo>
                  <a:pt x="922864" y="941698"/>
                </a:lnTo>
                <a:lnTo>
                  <a:pt x="0" y="941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838278" y="8685558"/>
            <a:ext cx="1414220" cy="1082521"/>
          </a:xfrm>
          <a:custGeom>
            <a:avLst/>
            <a:gdLst/>
            <a:ahLst/>
            <a:cxnLst/>
            <a:rect l="l" t="t" r="r" b="b"/>
            <a:pathLst>
              <a:path w="1414220" h="1082521">
                <a:moveTo>
                  <a:pt x="0" y="0"/>
                </a:moveTo>
                <a:lnTo>
                  <a:pt x="1414220" y="0"/>
                </a:lnTo>
                <a:lnTo>
                  <a:pt x="1414220" y="1082522"/>
                </a:lnTo>
                <a:lnTo>
                  <a:pt x="0" y="10825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833340" y="7249659"/>
            <a:ext cx="1414220" cy="1082521"/>
          </a:xfrm>
          <a:custGeom>
            <a:avLst/>
            <a:gdLst/>
            <a:ahLst/>
            <a:cxnLst/>
            <a:rect l="l" t="t" r="r" b="b"/>
            <a:pathLst>
              <a:path w="1414220" h="1082521">
                <a:moveTo>
                  <a:pt x="0" y="0"/>
                </a:moveTo>
                <a:lnTo>
                  <a:pt x="1414220" y="0"/>
                </a:lnTo>
                <a:lnTo>
                  <a:pt x="1414220" y="1082521"/>
                </a:lnTo>
                <a:lnTo>
                  <a:pt x="0" y="10825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150" y="-152400"/>
            <a:ext cx="17699920" cy="10591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3"/>
          <a:srcRect l="1679" t="1196" r="5194" b="3984"/>
          <a:stretch/>
        </p:blipFill>
        <p:spPr>
          <a:xfrm>
            <a:off x="327967" y="-6255"/>
            <a:ext cx="16916401" cy="8839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7967" y="-22747"/>
            <a:ext cx="17274233" cy="1022604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825" y="266700"/>
            <a:ext cx="17742551" cy="963103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216452" y="217388"/>
            <a:ext cx="18720904" cy="974577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7967" y="1058944"/>
            <a:ext cx="17688245" cy="78233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1" t="-55530" r="-23233" b="-552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193700" y="1177817"/>
            <a:ext cx="4310434" cy="2170891"/>
          </a:xfrm>
          <a:custGeom>
            <a:avLst/>
            <a:gdLst/>
            <a:ahLst/>
            <a:cxnLst/>
            <a:rect l="l" t="t" r="r" b="b"/>
            <a:pathLst>
              <a:path w="4310434" h="2170891">
                <a:moveTo>
                  <a:pt x="0" y="0"/>
                </a:moveTo>
                <a:lnTo>
                  <a:pt x="4310434" y="0"/>
                </a:lnTo>
                <a:lnTo>
                  <a:pt x="4310434" y="2170891"/>
                </a:lnTo>
                <a:lnTo>
                  <a:pt x="0" y="217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207635"/>
            <a:ext cx="6268760" cy="7871731"/>
          </a:xfrm>
          <a:custGeom>
            <a:avLst/>
            <a:gdLst/>
            <a:ahLst/>
            <a:cxnLst/>
            <a:rect l="l" t="t" r="r" b="b"/>
            <a:pathLst>
              <a:path w="6268760" h="7871731">
                <a:moveTo>
                  <a:pt x="0" y="0"/>
                </a:moveTo>
                <a:lnTo>
                  <a:pt x="6268760" y="0"/>
                </a:lnTo>
                <a:lnTo>
                  <a:pt x="6268760" y="7871730"/>
                </a:lnTo>
                <a:lnTo>
                  <a:pt x="0" y="78717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032976" y="2946055"/>
            <a:ext cx="4063701" cy="2674654"/>
          </a:xfrm>
          <a:custGeom>
            <a:avLst/>
            <a:gdLst/>
            <a:ahLst/>
            <a:cxnLst/>
            <a:rect l="l" t="t" r="r" b="b"/>
            <a:pathLst>
              <a:path w="4063701" h="2674654">
                <a:moveTo>
                  <a:pt x="0" y="0"/>
                </a:moveTo>
                <a:lnTo>
                  <a:pt x="4063701" y="0"/>
                </a:lnTo>
                <a:lnTo>
                  <a:pt x="4063701" y="2674655"/>
                </a:lnTo>
                <a:lnTo>
                  <a:pt x="0" y="2674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032976" y="6617584"/>
            <a:ext cx="4063701" cy="2977585"/>
          </a:xfrm>
          <a:custGeom>
            <a:avLst/>
            <a:gdLst/>
            <a:ahLst/>
            <a:cxnLst/>
            <a:rect l="l" t="t" r="r" b="b"/>
            <a:pathLst>
              <a:path w="4063701" h="2977585">
                <a:moveTo>
                  <a:pt x="0" y="0"/>
                </a:moveTo>
                <a:lnTo>
                  <a:pt x="4063701" y="0"/>
                </a:lnTo>
                <a:lnTo>
                  <a:pt x="4063701" y="2977585"/>
                </a:lnTo>
                <a:lnTo>
                  <a:pt x="0" y="2977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338435" y="5442075"/>
            <a:ext cx="4053686" cy="2962876"/>
          </a:xfrm>
          <a:custGeom>
            <a:avLst/>
            <a:gdLst/>
            <a:ahLst/>
            <a:cxnLst/>
            <a:rect l="l" t="t" r="r" b="b"/>
            <a:pathLst>
              <a:path w="4053686" h="2962876">
                <a:moveTo>
                  <a:pt x="0" y="0"/>
                </a:moveTo>
                <a:lnTo>
                  <a:pt x="4053686" y="0"/>
                </a:lnTo>
                <a:lnTo>
                  <a:pt x="4053686" y="2962876"/>
                </a:lnTo>
                <a:lnTo>
                  <a:pt x="0" y="29628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144000" y="4134444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2690998" y="911977"/>
            <a:ext cx="4952889" cy="1916735"/>
            <a:chOff x="0" y="0"/>
            <a:chExt cx="3736531" cy="144601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36531" cy="1446012"/>
            </a:xfrm>
            <a:custGeom>
              <a:avLst/>
              <a:gdLst/>
              <a:ahLst/>
              <a:cxnLst/>
              <a:rect l="l" t="t" r="r" b="b"/>
              <a:pathLst>
                <a:path w="3736531" h="1446012">
                  <a:moveTo>
                    <a:pt x="46893" y="0"/>
                  </a:moveTo>
                  <a:lnTo>
                    <a:pt x="3689638" y="0"/>
                  </a:lnTo>
                  <a:cubicBezTo>
                    <a:pt x="3702074" y="0"/>
                    <a:pt x="3714002" y="4941"/>
                    <a:pt x="3722796" y="13735"/>
                  </a:cubicBezTo>
                  <a:cubicBezTo>
                    <a:pt x="3731590" y="22529"/>
                    <a:pt x="3736531" y="34456"/>
                    <a:pt x="3736531" y="46893"/>
                  </a:cubicBezTo>
                  <a:lnTo>
                    <a:pt x="3736531" y="1399119"/>
                  </a:lnTo>
                  <a:cubicBezTo>
                    <a:pt x="3736531" y="1425017"/>
                    <a:pt x="3715536" y="1446012"/>
                    <a:pt x="3689638" y="1446012"/>
                  </a:cubicBezTo>
                  <a:lnTo>
                    <a:pt x="46893" y="1446012"/>
                  </a:lnTo>
                  <a:cubicBezTo>
                    <a:pt x="20995" y="1446012"/>
                    <a:pt x="0" y="1425017"/>
                    <a:pt x="0" y="1399119"/>
                  </a:cubicBezTo>
                  <a:lnTo>
                    <a:pt x="0" y="46893"/>
                  </a:lnTo>
                  <a:cubicBezTo>
                    <a:pt x="0" y="20995"/>
                    <a:pt x="20995" y="0"/>
                    <a:pt x="46893" y="0"/>
                  </a:cubicBezTo>
                  <a:close/>
                </a:path>
              </a:pathLst>
            </a:custGeom>
            <a:solidFill>
              <a:srgbClr val="FF9925"/>
            </a:solidFill>
            <a:ln w="19050" cap="rnd">
              <a:solidFill>
                <a:srgbClr val="272727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3736531" cy="147458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1960"/>
                </a:lnSpc>
              </a:pPr>
              <a:endParaRPr lang="en-US" sz="1400" dirty="0">
                <a:solidFill>
                  <a:srgbClr val="272727"/>
                </a:solidFill>
                <a:latin typeface="Open Sauce Light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>
            <a:off x="8574445" y="9079365"/>
            <a:ext cx="569555" cy="569555"/>
          </a:xfrm>
          <a:custGeom>
            <a:avLst/>
            <a:gdLst/>
            <a:ahLst/>
            <a:cxnLst/>
            <a:rect l="l" t="t" r="r" b="b"/>
            <a:pathLst>
              <a:path w="569555" h="569555">
                <a:moveTo>
                  <a:pt x="0" y="0"/>
                </a:moveTo>
                <a:lnTo>
                  <a:pt x="569555" y="0"/>
                </a:lnTo>
                <a:lnTo>
                  <a:pt x="569555" y="569556"/>
                </a:lnTo>
                <a:lnTo>
                  <a:pt x="0" y="5695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149385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267022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824452" y="8596289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174322" y="294605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544769" y="3898700"/>
            <a:ext cx="4883597" cy="2253857"/>
            <a:chOff x="0" y="-314325"/>
            <a:chExt cx="6511463" cy="3005142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314325"/>
              <a:ext cx="6511463" cy="18873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999"/>
                </a:lnSpc>
                <a:spcBef>
                  <a:spcPct val="0"/>
                </a:spcBef>
              </a:pPr>
              <a:r>
                <a:rPr lang="en-US" sz="9999" dirty="0" smtClean="0">
                  <a:solidFill>
                    <a:srgbClr val="FFACC2"/>
                  </a:solidFill>
                  <a:latin typeface="Joint"/>
                </a:rPr>
                <a:t>Progress </a:t>
              </a:r>
              <a:endParaRPr lang="en-US" sz="9999" u="none" dirty="0">
                <a:solidFill>
                  <a:srgbClr val="FFACC2"/>
                </a:solidFill>
                <a:latin typeface="Joint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2071692"/>
              <a:ext cx="6511463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endParaRPr lang="en-US" sz="3000" u="none" dirty="0">
                <a:solidFill>
                  <a:srgbClr val="272727"/>
                </a:solidFill>
                <a:latin typeface="Open Sauce Medium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8574445" y="1959824"/>
            <a:ext cx="3464793" cy="562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u="sng" dirty="0" smtClean="0">
                <a:solidFill>
                  <a:srgbClr val="272727"/>
                </a:solidFill>
                <a:latin typeface="Joint"/>
                <a:hlinkClick r:id="rId19" action="ppaction://hlinksldjump"/>
              </a:rPr>
              <a:t>Planning </a:t>
            </a:r>
            <a:endParaRPr lang="en-US" sz="3499" u="sng" dirty="0">
              <a:solidFill>
                <a:srgbClr val="272727"/>
              </a:solidFill>
              <a:latin typeface="Joint"/>
              <a:hlinkClick r:id="rId19" action="ppaction://hlinksldjump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332430" y="4050655"/>
            <a:ext cx="3464793" cy="1191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u="sng" dirty="0" err="1">
                <a:solidFill>
                  <a:srgbClr val="272727"/>
                </a:solidFill>
                <a:latin typeface="Joint"/>
                <a:hlinkClick r:id="rId19" action="ppaction://hlinksldjump"/>
              </a:rPr>
              <a:t>ModeLsim</a:t>
            </a:r>
            <a:r>
              <a:rPr lang="en-US" sz="3499" u="sng" dirty="0">
                <a:solidFill>
                  <a:srgbClr val="272727"/>
                </a:solidFill>
                <a:latin typeface="Joint"/>
                <a:hlinkClick r:id="rId19" action="ppaction://hlinksldjump"/>
              </a:rPr>
              <a:t> simulation of ALU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616520" y="6690786"/>
            <a:ext cx="3464793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u="sng" dirty="0">
                <a:solidFill>
                  <a:srgbClr val="272727"/>
                </a:solidFill>
                <a:latin typeface="Joint"/>
                <a:hlinkClick r:id="rId20" action="ppaction://hlinksldjump"/>
              </a:rPr>
              <a:t>Logisim circuit design </a:t>
            </a:r>
          </a:p>
          <a:p>
            <a:pPr algn="ctr">
              <a:lnSpc>
                <a:spcPts val="4899"/>
              </a:lnSpc>
            </a:pPr>
            <a:r>
              <a:rPr lang="en-US" sz="3499" u="sng" dirty="0" smtClean="0">
                <a:solidFill>
                  <a:srgbClr val="272727"/>
                </a:solidFill>
                <a:latin typeface="Joint"/>
                <a:hlinkClick r:id="rId21" action="ppaction://hlinksldjump"/>
              </a:rPr>
              <a:t> </a:t>
            </a:r>
            <a:endParaRPr lang="en-US" sz="3499" u="sng" dirty="0">
              <a:solidFill>
                <a:srgbClr val="272727"/>
              </a:solidFill>
              <a:latin typeface="Joint"/>
              <a:hlinkClick r:id="rId21" action="ppaction://hlinksldjump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3332430" y="7703276"/>
            <a:ext cx="3464793" cy="1191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u="sng" dirty="0">
                <a:solidFill>
                  <a:srgbClr val="272727"/>
                </a:solidFill>
                <a:latin typeface="Joint"/>
                <a:hlinkClick r:id="rId21" action="ppaction://hlinksldjump"/>
              </a:rPr>
              <a:t>Hardware ALU </a:t>
            </a:r>
          </a:p>
          <a:p>
            <a:pPr algn="ctr">
              <a:lnSpc>
                <a:spcPts val="4899"/>
              </a:lnSpc>
            </a:pPr>
            <a:endParaRPr lang="en-US" sz="3499" u="sng" dirty="0">
              <a:solidFill>
                <a:srgbClr val="272727"/>
              </a:solidFill>
              <a:latin typeface="Joint"/>
              <a:hlinkClick r:id="rId22" action="ppaction://hlinksldjump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11190684" y="7998153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5890232" y="495628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5890232" y="9258300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8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19583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92357" y="1129893"/>
            <a:ext cx="281439" cy="281439"/>
          </a:xfrm>
          <a:custGeom>
            <a:avLst/>
            <a:gdLst/>
            <a:ahLst/>
            <a:cxnLst/>
            <a:rect l="l" t="t" r="r" b="b"/>
            <a:pathLst>
              <a:path w="281439" h="281439">
                <a:moveTo>
                  <a:pt x="0" y="0"/>
                </a:moveTo>
                <a:lnTo>
                  <a:pt x="281439" y="0"/>
                </a:lnTo>
                <a:lnTo>
                  <a:pt x="281439" y="281439"/>
                </a:lnTo>
                <a:lnTo>
                  <a:pt x="0" y="281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49972" y="-138212"/>
            <a:ext cx="16042310" cy="2611706"/>
            <a:chOff x="0" y="0"/>
            <a:chExt cx="21389747" cy="348227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72959"/>
              <a:ext cx="21389747" cy="3409316"/>
              <a:chOff x="0" y="0"/>
              <a:chExt cx="4274726" cy="68134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274726" cy="681349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681349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681349"/>
                    </a:lnTo>
                    <a:lnTo>
                      <a:pt x="0" y="681349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28575"/>
                <a:ext cx="4274726" cy="7099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75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0" y="0"/>
              <a:ext cx="21389747" cy="857201"/>
              <a:chOff x="0" y="0"/>
              <a:chExt cx="4274726" cy="17131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274726" cy="1713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713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171311"/>
                    </a:lnTo>
                    <a:lnTo>
                      <a:pt x="0" y="171311"/>
                    </a:lnTo>
                    <a:close/>
                  </a:path>
                </a:pathLst>
              </a:custGeom>
              <a:solidFill>
                <a:srgbClr val="C785DB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28575"/>
                <a:ext cx="4274726" cy="1998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75"/>
                  </a:lnSpc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491770" y="243151"/>
              <a:ext cx="370899" cy="370899"/>
            </a:xfrm>
            <a:custGeom>
              <a:avLst/>
              <a:gdLst/>
              <a:ahLst/>
              <a:cxnLst/>
              <a:rect l="l" t="t" r="r" b="b"/>
              <a:pathLst>
                <a:path w="370899" h="370899">
                  <a:moveTo>
                    <a:pt x="0" y="0"/>
                  </a:moveTo>
                  <a:lnTo>
                    <a:pt x="370900" y="0"/>
                  </a:lnTo>
                  <a:lnTo>
                    <a:pt x="370900" y="370899"/>
                  </a:lnTo>
                  <a:lnTo>
                    <a:pt x="0" y="3708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719908" y="-111619"/>
            <a:ext cx="16042310" cy="2611706"/>
            <a:chOff x="0" y="0"/>
            <a:chExt cx="21389747" cy="3482274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72959"/>
              <a:ext cx="21389747" cy="3409316"/>
              <a:chOff x="0" y="0"/>
              <a:chExt cx="4274726" cy="68134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4274726" cy="681349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681349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681349"/>
                    </a:lnTo>
                    <a:lnTo>
                      <a:pt x="0" y="681349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4274726" cy="7099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75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0" y="0"/>
              <a:ext cx="21389747" cy="857201"/>
              <a:chOff x="0" y="0"/>
              <a:chExt cx="4274726" cy="171311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4274726" cy="1713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713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171311"/>
                    </a:lnTo>
                    <a:lnTo>
                      <a:pt x="0" y="171311"/>
                    </a:lnTo>
                    <a:close/>
                  </a:path>
                </a:pathLst>
              </a:custGeom>
              <a:solidFill>
                <a:srgbClr val="FF992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28575"/>
                <a:ext cx="4274726" cy="1998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75"/>
                  </a:lnSpc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491770" y="243151"/>
              <a:ext cx="370899" cy="370899"/>
            </a:xfrm>
            <a:custGeom>
              <a:avLst/>
              <a:gdLst/>
              <a:ahLst/>
              <a:cxnLst/>
              <a:rect l="l" t="t" r="r" b="b"/>
              <a:pathLst>
                <a:path w="370899" h="370899">
                  <a:moveTo>
                    <a:pt x="0" y="0"/>
                  </a:moveTo>
                  <a:lnTo>
                    <a:pt x="370900" y="0"/>
                  </a:lnTo>
                  <a:lnTo>
                    <a:pt x="370900" y="370899"/>
                  </a:lnTo>
                  <a:lnTo>
                    <a:pt x="0" y="3708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2071369" y="577545"/>
            <a:ext cx="13959246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99"/>
              </a:lnSpc>
              <a:spcBef>
                <a:spcPct val="0"/>
              </a:spcBef>
            </a:pPr>
            <a:r>
              <a:rPr lang="en-US" sz="9999" u="none" dirty="0" smtClean="0">
                <a:solidFill>
                  <a:srgbClr val="FFACC2"/>
                </a:solidFill>
                <a:latin typeface="Joint"/>
              </a:rPr>
              <a:t>Logisim circuit design </a:t>
            </a:r>
            <a:endParaRPr lang="en-US" sz="9999" u="none" dirty="0">
              <a:solidFill>
                <a:srgbClr val="FFACC2"/>
              </a:solidFill>
              <a:latin typeface="Joint"/>
            </a:endParaRPr>
          </a:p>
        </p:txBody>
      </p:sp>
      <p:sp>
        <p:nvSpPr>
          <p:cNvPr id="26" name="Freeform 26"/>
          <p:cNvSpPr/>
          <p:nvPr/>
        </p:nvSpPr>
        <p:spPr>
          <a:xfrm>
            <a:off x="16217767" y="3054771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7068800" y="5905269"/>
            <a:ext cx="1011238" cy="989174"/>
          </a:xfrm>
          <a:custGeom>
            <a:avLst/>
            <a:gdLst/>
            <a:ahLst/>
            <a:cxnLst/>
            <a:rect l="l" t="t" r="r" b="b"/>
            <a:pathLst>
              <a:path w="1011238" h="989174">
                <a:moveTo>
                  <a:pt x="0" y="0"/>
                </a:moveTo>
                <a:lnTo>
                  <a:pt x="1011238" y="0"/>
                </a:lnTo>
                <a:lnTo>
                  <a:pt x="1011238" y="989174"/>
                </a:lnTo>
                <a:lnTo>
                  <a:pt x="0" y="9891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4754783" y="9370267"/>
            <a:ext cx="1011238" cy="989174"/>
          </a:xfrm>
          <a:custGeom>
            <a:avLst/>
            <a:gdLst/>
            <a:ahLst/>
            <a:cxnLst/>
            <a:rect l="l" t="t" r="r" b="b"/>
            <a:pathLst>
              <a:path w="1011238" h="989174">
                <a:moveTo>
                  <a:pt x="0" y="0"/>
                </a:moveTo>
                <a:lnTo>
                  <a:pt x="1011237" y="0"/>
                </a:lnTo>
                <a:lnTo>
                  <a:pt x="1011237" y="989174"/>
                </a:lnTo>
                <a:lnTo>
                  <a:pt x="0" y="9891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756475" y="6798485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0" y="0"/>
                </a:lnTo>
                <a:lnTo>
                  <a:pt x="544450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9852245" y="9381778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6915668" y="3054771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7210" y="1567354"/>
            <a:ext cx="16933766" cy="87642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685800" y="-319949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539977">
            <a:off x="7144879" y="8640984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539977">
            <a:off x="8249541" y="9090310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539977">
            <a:off x="5993836" y="8159693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0" y="0"/>
                </a:lnTo>
                <a:lnTo>
                  <a:pt x="477760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503673" y="5021658"/>
            <a:ext cx="955072" cy="955072"/>
          </a:xfrm>
          <a:custGeom>
            <a:avLst/>
            <a:gdLst/>
            <a:ahLst/>
            <a:cxnLst/>
            <a:rect l="l" t="t" r="r" b="b"/>
            <a:pathLst>
              <a:path w="955072" h="955072">
                <a:moveTo>
                  <a:pt x="0" y="0"/>
                </a:moveTo>
                <a:lnTo>
                  <a:pt x="955072" y="0"/>
                </a:lnTo>
                <a:lnTo>
                  <a:pt x="955072" y="955072"/>
                </a:lnTo>
                <a:lnTo>
                  <a:pt x="0" y="95507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039225" y="2842645"/>
            <a:ext cx="620411" cy="620411"/>
          </a:xfrm>
          <a:custGeom>
            <a:avLst/>
            <a:gdLst/>
            <a:ahLst/>
            <a:cxnLst/>
            <a:rect l="l" t="t" r="r" b="b"/>
            <a:pathLst>
              <a:path w="620411" h="620411">
                <a:moveTo>
                  <a:pt x="0" y="0"/>
                </a:moveTo>
                <a:lnTo>
                  <a:pt x="620411" y="0"/>
                </a:lnTo>
                <a:lnTo>
                  <a:pt x="620411" y="620411"/>
                </a:lnTo>
                <a:lnTo>
                  <a:pt x="0" y="62041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744619" y="7493957"/>
            <a:ext cx="620411" cy="620411"/>
          </a:xfrm>
          <a:custGeom>
            <a:avLst/>
            <a:gdLst/>
            <a:ahLst/>
            <a:cxnLst/>
            <a:rect l="l" t="t" r="r" b="b"/>
            <a:pathLst>
              <a:path w="620411" h="620411">
                <a:moveTo>
                  <a:pt x="0" y="0"/>
                </a:moveTo>
                <a:lnTo>
                  <a:pt x="620411" y="0"/>
                </a:lnTo>
                <a:lnTo>
                  <a:pt x="620411" y="620411"/>
                </a:lnTo>
                <a:lnTo>
                  <a:pt x="0" y="62041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539977">
            <a:off x="6596205" y="9539636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5"/>
                </a:lnTo>
                <a:lnTo>
                  <a:pt x="0" y="83418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38400" y="756625"/>
            <a:ext cx="12725400" cy="87737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22021" y="-334868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539977">
            <a:off x="7144879" y="8640984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539977">
            <a:off x="8249541" y="9090310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539977">
            <a:off x="5993836" y="8159693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0" y="0"/>
                </a:lnTo>
                <a:lnTo>
                  <a:pt x="477760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503673" y="5021658"/>
            <a:ext cx="955072" cy="955072"/>
          </a:xfrm>
          <a:custGeom>
            <a:avLst/>
            <a:gdLst/>
            <a:ahLst/>
            <a:cxnLst/>
            <a:rect l="l" t="t" r="r" b="b"/>
            <a:pathLst>
              <a:path w="955072" h="955072">
                <a:moveTo>
                  <a:pt x="0" y="0"/>
                </a:moveTo>
                <a:lnTo>
                  <a:pt x="955072" y="0"/>
                </a:lnTo>
                <a:lnTo>
                  <a:pt x="955072" y="955072"/>
                </a:lnTo>
                <a:lnTo>
                  <a:pt x="0" y="95507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039225" y="2842645"/>
            <a:ext cx="620411" cy="620411"/>
          </a:xfrm>
          <a:custGeom>
            <a:avLst/>
            <a:gdLst/>
            <a:ahLst/>
            <a:cxnLst/>
            <a:rect l="l" t="t" r="r" b="b"/>
            <a:pathLst>
              <a:path w="620411" h="620411">
                <a:moveTo>
                  <a:pt x="0" y="0"/>
                </a:moveTo>
                <a:lnTo>
                  <a:pt x="620411" y="0"/>
                </a:lnTo>
                <a:lnTo>
                  <a:pt x="620411" y="620411"/>
                </a:lnTo>
                <a:lnTo>
                  <a:pt x="0" y="62041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744619" y="7493957"/>
            <a:ext cx="620411" cy="620411"/>
          </a:xfrm>
          <a:custGeom>
            <a:avLst/>
            <a:gdLst/>
            <a:ahLst/>
            <a:cxnLst/>
            <a:rect l="l" t="t" r="r" b="b"/>
            <a:pathLst>
              <a:path w="620411" h="620411">
                <a:moveTo>
                  <a:pt x="0" y="0"/>
                </a:moveTo>
                <a:lnTo>
                  <a:pt x="620411" y="0"/>
                </a:lnTo>
                <a:lnTo>
                  <a:pt x="620411" y="620411"/>
                </a:lnTo>
                <a:lnTo>
                  <a:pt x="0" y="62041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539977">
            <a:off x="6596205" y="9539636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5"/>
                </a:lnTo>
                <a:lnTo>
                  <a:pt x="0" y="83418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62200" y="114300"/>
            <a:ext cx="12877800" cy="967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6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22021" y="-334868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539977">
            <a:off x="7144879" y="8640984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539977">
            <a:off x="8249541" y="9090310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539977">
            <a:off x="5993836" y="8159693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0" y="0"/>
                </a:lnTo>
                <a:lnTo>
                  <a:pt x="477760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503673" y="5021658"/>
            <a:ext cx="955072" cy="955072"/>
          </a:xfrm>
          <a:custGeom>
            <a:avLst/>
            <a:gdLst/>
            <a:ahLst/>
            <a:cxnLst/>
            <a:rect l="l" t="t" r="r" b="b"/>
            <a:pathLst>
              <a:path w="955072" h="955072">
                <a:moveTo>
                  <a:pt x="0" y="0"/>
                </a:moveTo>
                <a:lnTo>
                  <a:pt x="955072" y="0"/>
                </a:lnTo>
                <a:lnTo>
                  <a:pt x="955072" y="955072"/>
                </a:lnTo>
                <a:lnTo>
                  <a:pt x="0" y="95507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039225" y="2842645"/>
            <a:ext cx="620411" cy="620411"/>
          </a:xfrm>
          <a:custGeom>
            <a:avLst/>
            <a:gdLst/>
            <a:ahLst/>
            <a:cxnLst/>
            <a:rect l="l" t="t" r="r" b="b"/>
            <a:pathLst>
              <a:path w="620411" h="620411">
                <a:moveTo>
                  <a:pt x="0" y="0"/>
                </a:moveTo>
                <a:lnTo>
                  <a:pt x="620411" y="0"/>
                </a:lnTo>
                <a:lnTo>
                  <a:pt x="620411" y="620411"/>
                </a:lnTo>
                <a:lnTo>
                  <a:pt x="0" y="62041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744619" y="7493957"/>
            <a:ext cx="620411" cy="620411"/>
          </a:xfrm>
          <a:custGeom>
            <a:avLst/>
            <a:gdLst/>
            <a:ahLst/>
            <a:cxnLst/>
            <a:rect l="l" t="t" r="r" b="b"/>
            <a:pathLst>
              <a:path w="620411" h="620411">
                <a:moveTo>
                  <a:pt x="0" y="0"/>
                </a:moveTo>
                <a:lnTo>
                  <a:pt x="620411" y="0"/>
                </a:lnTo>
                <a:lnTo>
                  <a:pt x="620411" y="620411"/>
                </a:lnTo>
                <a:lnTo>
                  <a:pt x="0" y="62041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539977">
            <a:off x="6596205" y="9539636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5"/>
                </a:lnTo>
                <a:lnTo>
                  <a:pt x="0" y="83418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05000" y="876300"/>
            <a:ext cx="15087600" cy="792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8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485775"/>
            <a:ext cx="17259300" cy="9286429"/>
            <a:chOff x="0" y="0"/>
            <a:chExt cx="4545659" cy="2445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DFCF5"/>
            </a:solidFill>
            <a:ln w="28575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762000" y="571500"/>
            <a:ext cx="8115300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9999" u="none" dirty="0" smtClean="0">
                <a:solidFill>
                  <a:srgbClr val="FFACC2"/>
                </a:solidFill>
                <a:latin typeface="Joint"/>
              </a:rPr>
              <a:t>Hardware design </a:t>
            </a:r>
            <a:endParaRPr lang="en-US" sz="9999" u="none" dirty="0">
              <a:solidFill>
                <a:srgbClr val="FFACC2"/>
              </a:solidFill>
              <a:latin typeface="Joint"/>
            </a:endParaRPr>
          </a:p>
        </p:txBody>
      </p:sp>
      <p:sp>
        <p:nvSpPr>
          <p:cNvPr id="5" name="AutoShape 2" descr="blob:https://web.whatsapp.com/7b4334d1-238b-4779-8261-926f00a2057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725663"/>
            <a:ext cx="12424051" cy="79136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14350" y="304949"/>
            <a:ext cx="17259300" cy="946725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499"/>
              </a:lnSpc>
            </a:pPr>
            <a:endParaRPr/>
          </a:p>
        </p:txBody>
      </p:sp>
      <p:sp>
        <p:nvSpPr>
          <p:cNvPr id="27" name="TextBox 27"/>
          <p:cNvSpPr txBox="1"/>
          <p:nvPr/>
        </p:nvSpPr>
        <p:spPr>
          <a:xfrm>
            <a:off x="152400" y="34675"/>
            <a:ext cx="8115300" cy="105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6600" u="none" dirty="0" smtClean="0">
                <a:solidFill>
                  <a:srgbClr val="FFACC2"/>
                </a:solidFill>
                <a:latin typeface="Joint"/>
              </a:rPr>
              <a:t>Hardware design </a:t>
            </a:r>
            <a:endParaRPr lang="en-US" sz="6600" u="none" dirty="0">
              <a:solidFill>
                <a:srgbClr val="FFACC2"/>
              </a:solidFill>
              <a:latin typeface="Join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16"/>
            <a:ext cx="11811000" cy="868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1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4328" y="-1139540"/>
            <a:ext cx="11299344" cy="6355881"/>
          </a:xfrm>
          <a:custGeom>
            <a:avLst/>
            <a:gdLst/>
            <a:ahLst/>
            <a:cxnLst/>
            <a:rect l="l" t="t" r="r" b="b"/>
            <a:pathLst>
              <a:path w="11299344" h="6355881">
                <a:moveTo>
                  <a:pt x="0" y="0"/>
                </a:moveTo>
                <a:lnTo>
                  <a:pt x="11299344" y="0"/>
                </a:lnTo>
                <a:lnTo>
                  <a:pt x="11299344" y="6355881"/>
                </a:lnTo>
                <a:lnTo>
                  <a:pt x="0" y="6355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963582" y="-3082939"/>
            <a:ext cx="11705343" cy="8704519"/>
          </a:xfrm>
          <a:custGeom>
            <a:avLst/>
            <a:gdLst/>
            <a:ahLst/>
            <a:cxnLst/>
            <a:rect l="l" t="t" r="r" b="b"/>
            <a:pathLst>
              <a:path w="11705343" h="8704519">
                <a:moveTo>
                  <a:pt x="0" y="0"/>
                </a:moveTo>
                <a:lnTo>
                  <a:pt x="11705344" y="0"/>
                </a:lnTo>
                <a:lnTo>
                  <a:pt x="11705344" y="8704519"/>
                </a:lnTo>
                <a:lnTo>
                  <a:pt x="0" y="87045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54539" y="2803029"/>
            <a:ext cx="13562933" cy="7483971"/>
          </a:xfrm>
          <a:custGeom>
            <a:avLst/>
            <a:gdLst/>
            <a:ahLst/>
            <a:cxnLst/>
            <a:rect l="l" t="t" r="r" b="b"/>
            <a:pathLst>
              <a:path w="13562933" h="7483971">
                <a:moveTo>
                  <a:pt x="0" y="0"/>
                </a:moveTo>
                <a:lnTo>
                  <a:pt x="13562933" y="0"/>
                </a:lnTo>
                <a:lnTo>
                  <a:pt x="13562933" y="7483971"/>
                </a:lnTo>
                <a:lnTo>
                  <a:pt x="0" y="74839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674382" y="-682393"/>
            <a:ext cx="7790226" cy="7790226"/>
          </a:xfrm>
          <a:custGeom>
            <a:avLst/>
            <a:gdLst/>
            <a:ahLst/>
            <a:cxnLst/>
            <a:rect l="l" t="t" r="r" b="b"/>
            <a:pathLst>
              <a:path w="7790226" h="7790226">
                <a:moveTo>
                  <a:pt x="0" y="0"/>
                </a:moveTo>
                <a:lnTo>
                  <a:pt x="7790226" y="0"/>
                </a:lnTo>
                <a:lnTo>
                  <a:pt x="7790226" y="7790226"/>
                </a:lnTo>
                <a:lnTo>
                  <a:pt x="0" y="77902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44000" y="4811380"/>
            <a:ext cx="11141642" cy="8285330"/>
          </a:xfrm>
          <a:custGeom>
            <a:avLst/>
            <a:gdLst/>
            <a:ahLst/>
            <a:cxnLst/>
            <a:rect l="l" t="t" r="r" b="b"/>
            <a:pathLst>
              <a:path w="11141642" h="8285330">
                <a:moveTo>
                  <a:pt x="0" y="0"/>
                </a:moveTo>
                <a:lnTo>
                  <a:pt x="11141642" y="0"/>
                </a:lnTo>
                <a:lnTo>
                  <a:pt x="11141642" y="8285330"/>
                </a:lnTo>
                <a:lnTo>
                  <a:pt x="0" y="82853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68518" y="1269320"/>
            <a:ext cx="10393977" cy="6046125"/>
            <a:chOff x="0" y="0"/>
            <a:chExt cx="13858635" cy="8061500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73815"/>
              <a:ext cx="13858635" cy="7987685"/>
              <a:chOff x="0" y="0"/>
              <a:chExt cx="2737508" cy="1577814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737508" cy="1577814"/>
              </a:xfrm>
              <a:custGeom>
                <a:avLst/>
                <a:gdLst/>
                <a:ahLst/>
                <a:cxnLst/>
                <a:rect l="l" t="t" r="r" b="b"/>
                <a:pathLst>
                  <a:path w="2737508" h="1577814">
                    <a:moveTo>
                      <a:pt x="0" y="0"/>
                    </a:moveTo>
                    <a:lnTo>
                      <a:pt x="2737508" y="0"/>
                    </a:lnTo>
                    <a:lnTo>
                      <a:pt x="2737508" y="1577814"/>
                    </a:lnTo>
                    <a:lnTo>
                      <a:pt x="0" y="1577814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28575"/>
                <a:ext cx="2737508" cy="16063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13858635" cy="867262"/>
              <a:chOff x="0" y="0"/>
              <a:chExt cx="2737508" cy="171311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737508" cy="171311"/>
              </a:xfrm>
              <a:custGeom>
                <a:avLst/>
                <a:gdLst/>
                <a:ahLst/>
                <a:cxnLst/>
                <a:rect l="l" t="t" r="r" b="b"/>
                <a:pathLst>
                  <a:path w="2737508" h="171311">
                    <a:moveTo>
                      <a:pt x="0" y="0"/>
                    </a:moveTo>
                    <a:lnTo>
                      <a:pt x="2737508" y="0"/>
                    </a:lnTo>
                    <a:lnTo>
                      <a:pt x="2737508" y="171311"/>
                    </a:lnTo>
                    <a:lnTo>
                      <a:pt x="0" y="171311"/>
                    </a:lnTo>
                    <a:close/>
                  </a:path>
                </a:pathLst>
              </a:custGeom>
              <a:solidFill>
                <a:srgbClr val="1489EE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28575"/>
                <a:ext cx="2737508" cy="1998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497542" y="246005"/>
              <a:ext cx="375253" cy="375253"/>
            </a:xfrm>
            <a:custGeom>
              <a:avLst/>
              <a:gdLst/>
              <a:ahLst/>
              <a:cxnLst/>
              <a:rect l="l" t="t" r="r" b="b"/>
              <a:pathLst>
                <a:path w="375253" h="375253">
                  <a:moveTo>
                    <a:pt x="0" y="0"/>
                  </a:moveTo>
                  <a:lnTo>
                    <a:pt x="375253" y="0"/>
                  </a:lnTo>
                  <a:lnTo>
                    <a:pt x="375253" y="375252"/>
                  </a:lnTo>
                  <a:lnTo>
                    <a:pt x="0" y="3752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xmlns="" r:embed="rId11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>
            <a:off x="14714821" y="2038401"/>
            <a:ext cx="2729757" cy="2124247"/>
          </a:xfrm>
          <a:custGeom>
            <a:avLst/>
            <a:gdLst/>
            <a:ahLst/>
            <a:cxnLst/>
            <a:rect l="l" t="t" r="r" b="b"/>
            <a:pathLst>
              <a:path w="2729757" h="2124247">
                <a:moveTo>
                  <a:pt x="0" y="0"/>
                </a:moveTo>
                <a:lnTo>
                  <a:pt x="2729757" y="0"/>
                </a:lnTo>
                <a:lnTo>
                  <a:pt x="2729757" y="2124247"/>
                </a:lnTo>
                <a:lnTo>
                  <a:pt x="0" y="21242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776822" y="5841608"/>
            <a:ext cx="1011238" cy="989174"/>
          </a:xfrm>
          <a:custGeom>
            <a:avLst/>
            <a:gdLst/>
            <a:ahLst/>
            <a:cxnLst/>
            <a:rect l="l" t="t" r="r" b="b"/>
            <a:pathLst>
              <a:path w="1011238" h="989174">
                <a:moveTo>
                  <a:pt x="0" y="0"/>
                </a:moveTo>
                <a:lnTo>
                  <a:pt x="1011238" y="0"/>
                </a:lnTo>
                <a:lnTo>
                  <a:pt x="1011238" y="989174"/>
                </a:lnTo>
                <a:lnTo>
                  <a:pt x="0" y="98917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6772596" y="824309"/>
            <a:ext cx="566392" cy="566392"/>
          </a:xfrm>
          <a:custGeom>
            <a:avLst/>
            <a:gdLst/>
            <a:ahLst/>
            <a:cxnLst/>
            <a:rect l="l" t="t" r="r" b="b"/>
            <a:pathLst>
              <a:path w="566392" h="566392">
                <a:moveTo>
                  <a:pt x="0" y="0"/>
                </a:moveTo>
                <a:lnTo>
                  <a:pt x="566392" y="0"/>
                </a:lnTo>
                <a:lnTo>
                  <a:pt x="566392" y="566392"/>
                </a:lnTo>
                <a:lnTo>
                  <a:pt x="0" y="56639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4101013" y="1825718"/>
            <a:ext cx="429190" cy="429190"/>
          </a:xfrm>
          <a:custGeom>
            <a:avLst/>
            <a:gdLst/>
            <a:ahLst/>
            <a:cxnLst/>
            <a:rect l="l" t="t" r="r" b="b"/>
            <a:pathLst>
              <a:path w="429190" h="429190">
                <a:moveTo>
                  <a:pt x="0" y="0"/>
                </a:moveTo>
                <a:lnTo>
                  <a:pt x="429190" y="0"/>
                </a:lnTo>
                <a:lnTo>
                  <a:pt x="429190" y="429190"/>
                </a:lnTo>
                <a:lnTo>
                  <a:pt x="0" y="42919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6772596" y="4697574"/>
            <a:ext cx="566392" cy="566392"/>
          </a:xfrm>
          <a:custGeom>
            <a:avLst/>
            <a:gdLst/>
            <a:ahLst/>
            <a:cxnLst/>
            <a:rect l="l" t="t" r="r" b="b"/>
            <a:pathLst>
              <a:path w="566392" h="566392">
                <a:moveTo>
                  <a:pt x="0" y="0"/>
                </a:moveTo>
                <a:lnTo>
                  <a:pt x="566392" y="0"/>
                </a:lnTo>
                <a:lnTo>
                  <a:pt x="566392" y="566392"/>
                </a:lnTo>
                <a:lnTo>
                  <a:pt x="0" y="56639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778716" y="3468930"/>
            <a:ext cx="8973579" cy="215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850"/>
              </a:lnSpc>
            </a:pPr>
            <a:r>
              <a:rPr lang="en-US" sz="15000" spc="-375">
                <a:solidFill>
                  <a:srgbClr val="FFACC2"/>
                </a:solidFill>
                <a:latin typeface="Joint"/>
              </a:rPr>
              <a:t>THANK YOU!</a:t>
            </a:r>
          </a:p>
        </p:txBody>
      </p:sp>
      <p:sp>
        <p:nvSpPr>
          <p:cNvPr id="23" name="Freeform 23"/>
          <p:cNvSpPr/>
          <p:nvPr/>
        </p:nvSpPr>
        <p:spPr>
          <a:xfrm>
            <a:off x="5026252" y="8034355"/>
            <a:ext cx="1598978" cy="1223945"/>
          </a:xfrm>
          <a:custGeom>
            <a:avLst/>
            <a:gdLst/>
            <a:ahLst/>
            <a:cxnLst/>
            <a:rect l="l" t="t" r="r" b="b"/>
            <a:pathLst>
              <a:path w="1598978" h="1223945">
                <a:moveTo>
                  <a:pt x="0" y="0"/>
                </a:moveTo>
                <a:lnTo>
                  <a:pt x="1598978" y="0"/>
                </a:lnTo>
                <a:lnTo>
                  <a:pt x="1598978" y="1223945"/>
                </a:lnTo>
                <a:lnTo>
                  <a:pt x="0" y="122394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6806998" y="8034355"/>
            <a:ext cx="1598978" cy="1223945"/>
          </a:xfrm>
          <a:custGeom>
            <a:avLst/>
            <a:gdLst/>
            <a:ahLst/>
            <a:cxnLst/>
            <a:rect l="l" t="t" r="r" b="b"/>
            <a:pathLst>
              <a:path w="1598978" h="1223945">
                <a:moveTo>
                  <a:pt x="0" y="0"/>
                </a:moveTo>
                <a:lnTo>
                  <a:pt x="1598978" y="0"/>
                </a:lnTo>
                <a:lnTo>
                  <a:pt x="1598978" y="1223945"/>
                </a:lnTo>
                <a:lnTo>
                  <a:pt x="0" y="122394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8878035" y="1549307"/>
            <a:ext cx="1137093" cy="1137093"/>
          </a:xfrm>
          <a:custGeom>
            <a:avLst/>
            <a:gdLst/>
            <a:ahLst/>
            <a:cxnLst/>
            <a:rect l="l" t="t" r="r" b="b"/>
            <a:pathLst>
              <a:path w="1137093" h="1137093">
                <a:moveTo>
                  <a:pt x="0" y="0"/>
                </a:moveTo>
                <a:lnTo>
                  <a:pt x="1137092" y="0"/>
                </a:lnTo>
                <a:lnTo>
                  <a:pt x="1137092" y="1137092"/>
                </a:lnTo>
                <a:lnTo>
                  <a:pt x="0" y="113709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939204"/>
            <a:ext cx="18288000" cy="10163175"/>
          </a:xfrm>
          <a:custGeom>
            <a:avLst/>
            <a:gdLst/>
            <a:ahLst/>
            <a:cxnLst/>
            <a:rect l="l" t="t" r="r" b="b"/>
            <a:pathLst>
              <a:path w="18288000" h="10163175">
                <a:moveTo>
                  <a:pt x="0" y="0"/>
                </a:moveTo>
                <a:lnTo>
                  <a:pt x="18288000" y="0"/>
                </a:lnTo>
                <a:lnTo>
                  <a:pt x="18288000" y="10163175"/>
                </a:lnTo>
                <a:lnTo>
                  <a:pt x="0" y="10163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755013" y="8904922"/>
            <a:ext cx="2777973" cy="706756"/>
            <a:chOff x="0" y="0"/>
            <a:chExt cx="731647" cy="1861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31647" cy="186142"/>
            </a:xfrm>
            <a:custGeom>
              <a:avLst/>
              <a:gdLst/>
              <a:ahLst/>
              <a:cxnLst/>
              <a:rect l="l" t="t" r="r" b="b"/>
              <a:pathLst>
                <a:path w="731647" h="186142">
                  <a:moveTo>
                    <a:pt x="0" y="0"/>
                  </a:moveTo>
                  <a:lnTo>
                    <a:pt x="731647" y="0"/>
                  </a:lnTo>
                  <a:lnTo>
                    <a:pt x="731647" y="186142"/>
                  </a:lnTo>
                  <a:lnTo>
                    <a:pt x="0" y="186142"/>
                  </a:lnTo>
                  <a:close/>
                </a:path>
              </a:pathLst>
            </a:custGeom>
            <a:solidFill>
              <a:srgbClr val="FDFCF5"/>
            </a:solidFill>
            <a:ln w="19050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31647" cy="224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 lang="en-US" sz="1599" u="sng" dirty="0">
                <a:solidFill>
                  <a:srgbClr val="272727"/>
                </a:solidFill>
                <a:latin typeface="Open Sauce Medium"/>
                <a:hlinkClick r:id="rId4" action="ppaction://hlinksldjump"/>
              </a:endParaRPr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92787" y="5743047"/>
            <a:ext cx="3505638" cy="4125251"/>
            <a:chOff x="0" y="0"/>
            <a:chExt cx="5396230" cy="6350000"/>
          </a:xfrm>
        </p:grpSpPr>
        <p:sp>
          <p:nvSpPr>
            <p:cNvPr id="7" name="Freeform 7"/>
            <p:cNvSpPr/>
            <p:nvPr/>
          </p:nvSpPr>
          <p:spPr>
            <a:xfrm>
              <a:off x="11430" y="11430"/>
              <a:ext cx="5373370" cy="6327140"/>
            </a:xfrm>
            <a:custGeom>
              <a:avLst/>
              <a:gdLst/>
              <a:ahLst/>
              <a:cxnLst/>
              <a:rect l="l" t="t" r="r" b="b"/>
              <a:pathLst>
                <a:path w="5373370" h="6327140">
                  <a:moveTo>
                    <a:pt x="5372100" y="661670"/>
                  </a:moveTo>
                  <a:lnTo>
                    <a:pt x="5372100" y="890270"/>
                  </a:lnTo>
                  <a:moveTo>
                    <a:pt x="5372100" y="890270"/>
                  </a:moveTo>
                  <a:lnTo>
                    <a:pt x="5372100" y="6327140"/>
                  </a:lnTo>
                  <a:lnTo>
                    <a:pt x="5373370" y="6327140"/>
                  </a:lnTo>
                  <a:lnTo>
                    <a:pt x="0" y="6327140"/>
                  </a:lnTo>
                  <a:lnTo>
                    <a:pt x="0" y="0"/>
                  </a:lnTo>
                  <a:lnTo>
                    <a:pt x="5372100" y="0"/>
                  </a:lnTo>
                  <a:lnTo>
                    <a:pt x="5372100" y="661670"/>
                  </a:lnTo>
                </a:path>
              </a:pathLst>
            </a:custGeom>
            <a:blipFill>
              <a:blip r:embed="rId5"/>
              <a:stretch>
                <a:fillRect l="-542" t="-23364" r="-50008" b="-68540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1430" y="6102350"/>
              <a:ext cx="5373370" cy="236220"/>
            </a:xfrm>
            <a:custGeom>
              <a:avLst/>
              <a:gdLst/>
              <a:ahLst/>
              <a:cxnLst/>
              <a:rect l="l" t="t" r="r" b="b"/>
              <a:pathLst>
                <a:path w="5373370" h="236220">
                  <a:moveTo>
                    <a:pt x="4269740" y="0"/>
                  </a:moveTo>
                  <a:lnTo>
                    <a:pt x="5372100" y="0"/>
                  </a:lnTo>
                  <a:lnTo>
                    <a:pt x="5372100" y="236220"/>
                  </a:lnTo>
                  <a:lnTo>
                    <a:pt x="5373370" y="236220"/>
                  </a:lnTo>
                  <a:lnTo>
                    <a:pt x="0" y="236220"/>
                  </a:lnTo>
                  <a:lnTo>
                    <a:pt x="0" y="0"/>
                  </a:lnTo>
                  <a:lnTo>
                    <a:pt x="4206240" y="0"/>
                  </a:lnTo>
                  <a:moveTo>
                    <a:pt x="4206240" y="0"/>
                  </a:moveTo>
                  <a:lnTo>
                    <a:pt x="4268470" y="0"/>
                  </a:lnTo>
                </a:path>
              </a:pathLst>
            </a:custGeom>
            <a:solidFill>
              <a:srgbClr val="FDFCF5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1430" y="11430"/>
              <a:ext cx="5373370" cy="6327140"/>
            </a:xfrm>
            <a:custGeom>
              <a:avLst/>
              <a:gdLst/>
              <a:ahLst/>
              <a:cxnLst/>
              <a:rect l="l" t="t" r="r" b="b"/>
              <a:pathLst>
                <a:path w="5373370" h="6327140">
                  <a:moveTo>
                    <a:pt x="1908810" y="6327140"/>
                  </a:moveTo>
                  <a:lnTo>
                    <a:pt x="346710" y="6327140"/>
                  </a:lnTo>
                  <a:lnTo>
                    <a:pt x="346710" y="6090920"/>
                  </a:lnTo>
                  <a:lnTo>
                    <a:pt x="1908810" y="6090920"/>
                  </a:lnTo>
                  <a:lnTo>
                    <a:pt x="1908810" y="6327140"/>
                  </a:lnTo>
                  <a:close/>
                  <a:moveTo>
                    <a:pt x="5373370" y="0"/>
                  </a:moveTo>
                  <a:lnTo>
                    <a:pt x="0" y="0"/>
                  </a:lnTo>
                  <a:lnTo>
                    <a:pt x="0" y="459740"/>
                  </a:lnTo>
                  <a:lnTo>
                    <a:pt x="5372100" y="459740"/>
                  </a:lnTo>
                  <a:lnTo>
                    <a:pt x="5372100" y="0"/>
                  </a:lnTo>
                  <a:lnTo>
                    <a:pt x="5373370" y="0"/>
                  </a:lnTo>
                  <a:close/>
                </a:path>
              </a:pathLst>
            </a:custGeom>
            <a:solidFill>
              <a:srgbClr val="FEEF99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98120" y="160020"/>
              <a:ext cx="650240" cy="162560"/>
            </a:xfrm>
            <a:custGeom>
              <a:avLst/>
              <a:gdLst/>
              <a:ahLst/>
              <a:cxnLst/>
              <a:rect l="l" t="t" r="r" b="b"/>
              <a:pathLst>
                <a:path w="650240" h="16256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6830"/>
                    <a:pt x="162560" y="81280"/>
                  </a:cubicBezTo>
                  <a:close/>
                  <a:moveTo>
                    <a:pt x="650240" y="81280"/>
                  </a:moveTo>
                  <a:cubicBezTo>
                    <a:pt x="650240" y="125730"/>
                    <a:pt x="613410" y="162560"/>
                    <a:pt x="568960" y="162560"/>
                  </a:cubicBezTo>
                  <a:cubicBezTo>
                    <a:pt x="524510" y="162560"/>
                    <a:pt x="487680" y="125730"/>
                    <a:pt x="487680" y="81280"/>
                  </a:cubicBezTo>
                  <a:cubicBezTo>
                    <a:pt x="487680" y="36830"/>
                    <a:pt x="524510" y="0"/>
                    <a:pt x="568960" y="0"/>
                  </a:cubicBezTo>
                  <a:cubicBezTo>
                    <a:pt x="614680" y="0"/>
                    <a:pt x="650240" y="36830"/>
                    <a:pt x="650240" y="81280"/>
                  </a:cubicBezTo>
                  <a:close/>
                  <a:moveTo>
                    <a:pt x="406400" y="81280"/>
                  </a:moveTo>
                  <a:cubicBezTo>
                    <a:pt x="406400" y="125730"/>
                    <a:pt x="369570" y="162560"/>
                    <a:pt x="325120" y="162560"/>
                  </a:cubicBezTo>
                  <a:cubicBezTo>
                    <a:pt x="280670" y="162560"/>
                    <a:pt x="243840" y="125730"/>
                    <a:pt x="243840" y="81280"/>
                  </a:cubicBezTo>
                  <a:cubicBezTo>
                    <a:pt x="243840" y="36830"/>
                    <a:pt x="280670" y="0"/>
                    <a:pt x="325120" y="0"/>
                  </a:cubicBezTo>
                  <a:cubicBezTo>
                    <a:pt x="369570" y="0"/>
                    <a:pt x="406400" y="36830"/>
                    <a:pt x="406400" y="81280"/>
                  </a:cubicBezTo>
                  <a:close/>
                </a:path>
              </a:pathLst>
            </a:custGeom>
            <a:solidFill>
              <a:srgbClr val="FDFCF5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71120" y="6151880"/>
              <a:ext cx="5253990" cy="134620"/>
            </a:xfrm>
            <a:custGeom>
              <a:avLst/>
              <a:gdLst/>
              <a:ahLst/>
              <a:cxnLst/>
              <a:rect l="l" t="t" r="r" b="b"/>
              <a:pathLst>
                <a:path w="5253990" h="134620">
                  <a:moveTo>
                    <a:pt x="116840" y="0"/>
                  </a:moveTo>
                  <a:lnTo>
                    <a:pt x="116840" y="134620"/>
                  </a:lnTo>
                  <a:lnTo>
                    <a:pt x="0" y="67310"/>
                  </a:lnTo>
                  <a:lnTo>
                    <a:pt x="116840" y="0"/>
                  </a:lnTo>
                  <a:close/>
                  <a:moveTo>
                    <a:pt x="5137150" y="0"/>
                  </a:moveTo>
                  <a:lnTo>
                    <a:pt x="5137150" y="134620"/>
                  </a:lnTo>
                  <a:lnTo>
                    <a:pt x="5253990" y="67310"/>
                  </a:lnTo>
                  <a:lnTo>
                    <a:pt x="5137150" y="0"/>
                  </a:lnTo>
                  <a:close/>
                </a:path>
              </a:pathLst>
            </a:custGeom>
            <a:solidFill>
              <a:srgbClr val="272727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5396230" cy="6348730"/>
            </a:xfrm>
            <a:custGeom>
              <a:avLst/>
              <a:gdLst/>
              <a:ahLst/>
              <a:cxnLst/>
              <a:rect l="l" t="t" r="r" b="b"/>
              <a:pathLst>
                <a:path w="5396230" h="6348730">
                  <a:moveTo>
                    <a:pt x="5384800" y="0"/>
                  </a:moveTo>
                  <a:lnTo>
                    <a:pt x="11430" y="0"/>
                  </a:lnTo>
                  <a:cubicBezTo>
                    <a:pt x="5080" y="0"/>
                    <a:pt x="0" y="5080"/>
                    <a:pt x="0" y="11430"/>
                  </a:cubicBezTo>
                  <a:lnTo>
                    <a:pt x="0" y="471170"/>
                  </a:lnTo>
                  <a:lnTo>
                    <a:pt x="0" y="6101080"/>
                  </a:lnTo>
                  <a:lnTo>
                    <a:pt x="0" y="6337300"/>
                  </a:lnTo>
                  <a:cubicBezTo>
                    <a:pt x="0" y="6343650"/>
                    <a:pt x="5080" y="6348730"/>
                    <a:pt x="11430" y="6348730"/>
                  </a:cubicBezTo>
                  <a:lnTo>
                    <a:pt x="247650" y="6348730"/>
                  </a:lnTo>
                  <a:lnTo>
                    <a:pt x="356870" y="6348730"/>
                  </a:lnTo>
                  <a:lnTo>
                    <a:pt x="1918970" y="6348730"/>
                  </a:lnTo>
                  <a:lnTo>
                    <a:pt x="5146040" y="6348730"/>
                  </a:lnTo>
                  <a:lnTo>
                    <a:pt x="5384800" y="6348730"/>
                  </a:lnTo>
                  <a:cubicBezTo>
                    <a:pt x="5391150" y="6348730"/>
                    <a:pt x="5396230" y="6343650"/>
                    <a:pt x="5396230" y="6337300"/>
                  </a:cubicBezTo>
                  <a:lnTo>
                    <a:pt x="5396230" y="6101080"/>
                  </a:lnTo>
                  <a:lnTo>
                    <a:pt x="5396230" y="471170"/>
                  </a:lnTo>
                  <a:lnTo>
                    <a:pt x="5396230" y="11430"/>
                  </a:lnTo>
                  <a:cubicBezTo>
                    <a:pt x="5396230" y="5080"/>
                    <a:pt x="5391150" y="0"/>
                    <a:pt x="5384800" y="0"/>
                  </a:cubicBezTo>
                  <a:close/>
                  <a:moveTo>
                    <a:pt x="5135880" y="6113780"/>
                  </a:moveTo>
                  <a:lnTo>
                    <a:pt x="5135880" y="6327140"/>
                  </a:lnTo>
                  <a:lnTo>
                    <a:pt x="1931670" y="6327140"/>
                  </a:lnTo>
                  <a:lnTo>
                    <a:pt x="1931670" y="6113780"/>
                  </a:lnTo>
                  <a:lnTo>
                    <a:pt x="5135880" y="6113780"/>
                  </a:lnTo>
                  <a:close/>
                  <a:moveTo>
                    <a:pt x="1920240" y="6089650"/>
                  </a:moveTo>
                  <a:lnTo>
                    <a:pt x="358140" y="6089650"/>
                  </a:lnTo>
                  <a:lnTo>
                    <a:pt x="248920" y="6089650"/>
                  </a:lnTo>
                  <a:lnTo>
                    <a:pt x="22860" y="6089650"/>
                  </a:lnTo>
                  <a:lnTo>
                    <a:pt x="22860" y="482600"/>
                  </a:lnTo>
                  <a:lnTo>
                    <a:pt x="5372100" y="482600"/>
                  </a:lnTo>
                  <a:lnTo>
                    <a:pt x="5372100" y="6089650"/>
                  </a:lnTo>
                  <a:lnTo>
                    <a:pt x="5147310" y="6089650"/>
                  </a:lnTo>
                  <a:lnTo>
                    <a:pt x="1920240" y="6089650"/>
                  </a:lnTo>
                  <a:close/>
                  <a:moveTo>
                    <a:pt x="346710" y="6113780"/>
                  </a:moveTo>
                  <a:lnTo>
                    <a:pt x="346710" y="6327140"/>
                  </a:lnTo>
                  <a:lnTo>
                    <a:pt x="260350" y="6327140"/>
                  </a:lnTo>
                  <a:lnTo>
                    <a:pt x="260350" y="6113780"/>
                  </a:lnTo>
                  <a:lnTo>
                    <a:pt x="346710" y="6113780"/>
                  </a:lnTo>
                  <a:close/>
                  <a:moveTo>
                    <a:pt x="22860" y="22860"/>
                  </a:moveTo>
                  <a:lnTo>
                    <a:pt x="5372100" y="22860"/>
                  </a:lnTo>
                  <a:lnTo>
                    <a:pt x="5372100" y="458470"/>
                  </a:lnTo>
                  <a:lnTo>
                    <a:pt x="22860" y="458470"/>
                  </a:lnTo>
                  <a:lnTo>
                    <a:pt x="22860" y="22860"/>
                  </a:lnTo>
                  <a:close/>
                  <a:moveTo>
                    <a:pt x="22860" y="6327140"/>
                  </a:moveTo>
                  <a:lnTo>
                    <a:pt x="22860" y="6113780"/>
                  </a:lnTo>
                  <a:lnTo>
                    <a:pt x="236220" y="6113780"/>
                  </a:lnTo>
                  <a:lnTo>
                    <a:pt x="236220" y="6327140"/>
                  </a:lnTo>
                  <a:lnTo>
                    <a:pt x="22860" y="6327140"/>
                  </a:lnTo>
                  <a:close/>
                  <a:moveTo>
                    <a:pt x="369570" y="6327140"/>
                  </a:moveTo>
                  <a:lnTo>
                    <a:pt x="369570" y="6113780"/>
                  </a:lnTo>
                  <a:lnTo>
                    <a:pt x="1908810" y="6113780"/>
                  </a:lnTo>
                  <a:lnTo>
                    <a:pt x="1908810" y="6327140"/>
                  </a:lnTo>
                  <a:lnTo>
                    <a:pt x="369570" y="6327140"/>
                  </a:lnTo>
                  <a:close/>
                  <a:moveTo>
                    <a:pt x="5372100" y="6327140"/>
                  </a:moveTo>
                  <a:lnTo>
                    <a:pt x="5158740" y="6327140"/>
                  </a:lnTo>
                  <a:lnTo>
                    <a:pt x="5158740" y="6113780"/>
                  </a:lnTo>
                  <a:lnTo>
                    <a:pt x="5372100" y="6113780"/>
                  </a:lnTo>
                  <a:lnTo>
                    <a:pt x="5372100" y="6327140"/>
                  </a:lnTo>
                  <a:close/>
                  <a:moveTo>
                    <a:pt x="279400" y="148590"/>
                  </a:moveTo>
                  <a:cubicBezTo>
                    <a:pt x="228600" y="148590"/>
                    <a:pt x="186690" y="190500"/>
                    <a:pt x="186690" y="241300"/>
                  </a:cubicBezTo>
                  <a:cubicBezTo>
                    <a:pt x="186690" y="292100"/>
                    <a:pt x="228600" y="334010"/>
                    <a:pt x="279400" y="334010"/>
                  </a:cubicBezTo>
                  <a:cubicBezTo>
                    <a:pt x="330200" y="334010"/>
                    <a:pt x="372110" y="292100"/>
                    <a:pt x="372110" y="241300"/>
                  </a:cubicBezTo>
                  <a:cubicBezTo>
                    <a:pt x="372110" y="190500"/>
                    <a:pt x="330200" y="148590"/>
                    <a:pt x="279400" y="148590"/>
                  </a:cubicBezTo>
                  <a:close/>
                  <a:moveTo>
                    <a:pt x="279400" y="311150"/>
                  </a:moveTo>
                  <a:cubicBezTo>
                    <a:pt x="241300" y="311150"/>
                    <a:pt x="209550" y="280670"/>
                    <a:pt x="209550" y="241300"/>
                  </a:cubicBezTo>
                  <a:cubicBezTo>
                    <a:pt x="209550" y="201930"/>
                    <a:pt x="240030" y="171450"/>
                    <a:pt x="279400" y="171450"/>
                  </a:cubicBezTo>
                  <a:cubicBezTo>
                    <a:pt x="318770" y="171450"/>
                    <a:pt x="349250" y="201930"/>
                    <a:pt x="349250" y="241300"/>
                  </a:cubicBezTo>
                  <a:cubicBezTo>
                    <a:pt x="349250" y="280670"/>
                    <a:pt x="317500" y="311150"/>
                    <a:pt x="279400" y="311150"/>
                  </a:cubicBezTo>
                  <a:close/>
                  <a:moveTo>
                    <a:pt x="523240" y="148590"/>
                  </a:moveTo>
                  <a:cubicBezTo>
                    <a:pt x="472440" y="148590"/>
                    <a:pt x="430530" y="190500"/>
                    <a:pt x="430530" y="241300"/>
                  </a:cubicBezTo>
                  <a:cubicBezTo>
                    <a:pt x="430530" y="292100"/>
                    <a:pt x="472440" y="334010"/>
                    <a:pt x="523240" y="334010"/>
                  </a:cubicBezTo>
                  <a:cubicBezTo>
                    <a:pt x="574040" y="334010"/>
                    <a:pt x="615950" y="292100"/>
                    <a:pt x="615950" y="241300"/>
                  </a:cubicBezTo>
                  <a:cubicBezTo>
                    <a:pt x="615950" y="190500"/>
                    <a:pt x="574040" y="148590"/>
                    <a:pt x="523240" y="148590"/>
                  </a:cubicBezTo>
                  <a:close/>
                  <a:moveTo>
                    <a:pt x="523240" y="311150"/>
                  </a:moveTo>
                  <a:cubicBezTo>
                    <a:pt x="485140" y="311150"/>
                    <a:pt x="453390" y="280670"/>
                    <a:pt x="453390" y="241300"/>
                  </a:cubicBezTo>
                  <a:cubicBezTo>
                    <a:pt x="453390" y="201930"/>
                    <a:pt x="483870" y="171450"/>
                    <a:pt x="523240" y="171450"/>
                  </a:cubicBezTo>
                  <a:cubicBezTo>
                    <a:pt x="562610" y="171450"/>
                    <a:pt x="593090" y="201930"/>
                    <a:pt x="593090" y="241300"/>
                  </a:cubicBezTo>
                  <a:cubicBezTo>
                    <a:pt x="593090" y="280670"/>
                    <a:pt x="561340" y="311150"/>
                    <a:pt x="523240" y="311150"/>
                  </a:cubicBezTo>
                  <a:close/>
                  <a:moveTo>
                    <a:pt x="767080" y="148590"/>
                  </a:moveTo>
                  <a:cubicBezTo>
                    <a:pt x="716280" y="148590"/>
                    <a:pt x="674370" y="190500"/>
                    <a:pt x="674370" y="241300"/>
                  </a:cubicBezTo>
                  <a:cubicBezTo>
                    <a:pt x="674370" y="292100"/>
                    <a:pt x="716280" y="334010"/>
                    <a:pt x="767080" y="334010"/>
                  </a:cubicBezTo>
                  <a:cubicBezTo>
                    <a:pt x="817880" y="334010"/>
                    <a:pt x="859790" y="292100"/>
                    <a:pt x="859790" y="241300"/>
                  </a:cubicBezTo>
                  <a:cubicBezTo>
                    <a:pt x="859790" y="190500"/>
                    <a:pt x="819150" y="148590"/>
                    <a:pt x="767080" y="148590"/>
                  </a:cubicBezTo>
                  <a:close/>
                  <a:moveTo>
                    <a:pt x="767080" y="311150"/>
                  </a:moveTo>
                  <a:cubicBezTo>
                    <a:pt x="728980" y="311150"/>
                    <a:pt x="697230" y="280670"/>
                    <a:pt x="697230" y="241300"/>
                  </a:cubicBezTo>
                  <a:cubicBezTo>
                    <a:pt x="697230" y="201930"/>
                    <a:pt x="727710" y="171450"/>
                    <a:pt x="767080" y="171450"/>
                  </a:cubicBezTo>
                  <a:cubicBezTo>
                    <a:pt x="805180" y="171450"/>
                    <a:pt x="836930" y="201930"/>
                    <a:pt x="836930" y="241300"/>
                  </a:cubicBezTo>
                  <a:cubicBezTo>
                    <a:pt x="836930" y="280670"/>
                    <a:pt x="806450" y="311150"/>
                    <a:pt x="767080" y="311150"/>
                  </a:cubicBezTo>
                  <a:close/>
                </a:path>
              </a:pathLst>
            </a:custGeom>
            <a:solidFill>
              <a:srgbClr val="272727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303217" y="1342930"/>
            <a:ext cx="8166477" cy="2204680"/>
            <a:chOff x="0" y="1245600"/>
            <a:chExt cx="10888636" cy="2939573"/>
          </a:xfrm>
        </p:grpSpPr>
        <p:sp>
          <p:nvSpPr>
            <p:cNvPr id="14" name="TextBox 14"/>
            <p:cNvSpPr txBox="1"/>
            <p:nvPr/>
          </p:nvSpPr>
          <p:spPr>
            <a:xfrm>
              <a:off x="24371" y="1245600"/>
              <a:ext cx="10864265" cy="1538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999"/>
                </a:lnSpc>
              </a:pPr>
              <a:r>
                <a:rPr lang="en-US" sz="17300" u="none" dirty="0" smtClean="0">
                  <a:solidFill>
                    <a:srgbClr val="7030A0"/>
                  </a:solidFill>
                  <a:latin typeface="Joint"/>
                </a:rPr>
                <a:t>Planning</a:t>
              </a:r>
              <a:r>
                <a:rPr lang="en-US" sz="9999" u="none" dirty="0" smtClean="0">
                  <a:solidFill>
                    <a:srgbClr val="FFACC2"/>
                  </a:solidFill>
                  <a:latin typeface="Joint"/>
                </a:rPr>
                <a:t> </a:t>
              </a:r>
              <a:endParaRPr lang="en-US" sz="9999" u="none" dirty="0">
                <a:solidFill>
                  <a:srgbClr val="FFACC2"/>
                </a:solidFill>
                <a:latin typeface="Joint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621342"/>
              <a:ext cx="10864265" cy="5638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 u="none" dirty="0" smtClean="0">
                  <a:solidFill>
                    <a:srgbClr val="272727"/>
                  </a:solidFill>
                  <a:latin typeface="Open Sauce Light"/>
                </a:rPr>
                <a:t> </a:t>
              </a:r>
              <a:endParaRPr lang="en-US" sz="2600" u="none" dirty="0">
                <a:solidFill>
                  <a:srgbClr val="272727"/>
                </a:solidFill>
                <a:latin typeface="Open Sauce Light"/>
              </a:endParaRPr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3589574" y="408674"/>
            <a:ext cx="4219995" cy="4965868"/>
            <a:chOff x="0" y="0"/>
            <a:chExt cx="5396230" cy="6350000"/>
          </a:xfrm>
        </p:grpSpPr>
        <p:sp>
          <p:nvSpPr>
            <p:cNvPr id="17" name="Freeform 17"/>
            <p:cNvSpPr/>
            <p:nvPr/>
          </p:nvSpPr>
          <p:spPr>
            <a:xfrm>
              <a:off x="11430" y="11430"/>
              <a:ext cx="5373370" cy="6327140"/>
            </a:xfrm>
            <a:custGeom>
              <a:avLst/>
              <a:gdLst/>
              <a:ahLst/>
              <a:cxnLst/>
              <a:rect l="l" t="t" r="r" b="b"/>
              <a:pathLst>
                <a:path w="5373370" h="6327140">
                  <a:moveTo>
                    <a:pt x="5372100" y="661670"/>
                  </a:moveTo>
                  <a:lnTo>
                    <a:pt x="5372100" y="890270"/>
                  </a:lnTo>
                  <a:moveTo>
                    <a:pt x="5372100" y="890270"/>
                  </a:moveTo>
                  <a:lnTo>
                    <a:pt x="5372100" y="6327140"/>
                  </a:lnTo>
                  <a:lnTo>
                    <a:pt x="5373370" y="6327140"/>
                  </a:lnTo>
                  <a:lnTo>
                    <a:pt x="0" y="6327140"/>
                  </a:lnTo>
                  <a:lnTo>
                    <a:pt x="0" y="0"/>
                  </a:lnTo>
                  <a:lnTo>
                    <a:pt x="5372100" y="0"/>
                  </a:lnTo>
                  <a:lnTo>
                    <a:pt x="5372100" y="661670"/>
                  </a:lnTo>
                </a:path>
              </a:pathLst>
            </a:custGeom>
            <a:blipFill>
              <a:blip r:embed="rId6"/>
              <a:stretch>
                <a:fillRect l="-16790" t="-42357" r="-35084" b="-51234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11430" y="6102350"/>
              <a:ext cx="5373370" cy="236220"/>
            </a:xfrm>
            <a:custGeom>
              <a:avLst/>
              <a:gdLst/>
              <a:ahLst/>
              <a:cxnLst/>
              <a:rect l="l" t="t" r="r" b="b"/>
              <a:pathLst>
                <a:path w="5373370" h="236220">
                  <a:moveTo>
                    <a:pt x="4269740" y="0"/>
                  </a:moveTo>
                  <a:lnTo>
                    <a:pt x="5372100" y="0"/>
                  </a:lnTo>
                  <a:lnTo>
                    <a:pt x="5372100" y="236220"/>
                  </a:lnTo>
                  <a:lnTo>
                    <a:pt x="5373370" y="236220"/>
                  </a:lnTo>
                  <a:lnTo>
                    <a:pt x="0" y="236220"/>
                  </a:lnTo>
                  <a:lnTo>
                    <a:pt x="0" y="0"/>
                  </a:lnTo>
                  <a:lnTo>
                    <a:pt x="4206240" y="0"/>
                  </a:lnTo>
                  <a:moveTo>
                    <a:pt x="4206240" y="0"/>
                  </a:moveTo>
                  <a:lnTo>
                    <a:pt x="4268470" y="0"/>
                  </a:lnTo>
                </a:path>
              </a:pathLst>
            </a:custGeom>
            <a:solidFill>
              <a:srgbClr val="FDFCF5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11430" y="11430"/>
              <a:ext cx="5373370" cy="6327140"/>
            </a:xfrm>
            <a:custGeom>
              <a:avLst/>
              <a:gdLst/>
              <a:ahLst/>
              <a:cxnLst/>
              <a:rect l="l" t="t" r="r" b="b"/>
              <a:pathLst>
                <a:path w="5373370" h="6327140">
                  <a:moveTo>
                    <a:pt x="1908810" y="6327140"/>
                  </a:moveTo>
                  <a:lnTo>
                    <a:pt x="346710" y="6327140"/>
                  </a:lnTo>
                  <a:lnTo>
                    <a:pt x="346710" y="6090920"/>
                  </a:lnTo>
                  <a:lnTo>
                    <a:pt x="1908810" y="6090920"/>
                  </a:lnTo>
                  <a:lnTo>
                    <a:pt x="1908810" y="6327140"/>
                  </a:lnTo>
                  <a:close/>
                  <a:moveTo>
                    <a:pt x="5373370" y="0"/>
                  </a:moveTo>
                  <a:lnTo>
                    <a:pt x="0" y="0"/>
                  </a:lnTo>
                  <a:lnTo>
                    <a:pt x="0" y="459740"/>
                  </a:lnTo>
                  <a:lnTo>
                    <a:pt x="5372100" y="459740"/>
                  </a:lnTo>
                  <a:lnTo>
                    <a:pt x="5372100" y="0"/>
                  </a:lnTo>
                  <a:lnTo>
                    <a:pt x="5373370" y="0"/>
                  </a:lnTo>
                  <a:close/>
                </a:path>
              </a:pathLst>
            </a:custGeom>
            <a:solidFill>
              <a:srgbClr val="FFACC2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198120" y="160020"/>
              <a:ext cx="650240" cy="162560"/>
            </a:xfrm>
            <a:custGeom>
              <a:avLst/>
              <a:gdLst/>
              <a:ahLst/>
              <a:cxnLst/>
              <a:rect l="l" t="t" r="r" b="b"/>
              <a:pathLst>
                <a:path w="650240" h="16256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6830"/>
                    <a:pt x="162560" y="81280"/>
                  </a:cubicBezTo>
                  <a:close/>
                  <a:moveTo>
                    <a:pt x="650240" y="81280"/>
                  </a:moveTo>
                  <a:cubicBezTo>
                    <a:pt x="650240" y="125730"/>
                    <a:pt x="613410" y="162560"/>
                    <a:pt x="568960" y="162560"/>
                  </a:cubicBezTo>
                  <a:cubicBezTo>
                    <a:pt x="524510" y="162560"/>
                    <a:pt x="487680" y="125730"/>
                    <a:pt x="487680" y="81280"/>
                  </a:cubicBezTo>
                  <a:cubicBezTo>
                    <a:pt x="487680" y="36830"/>
                    <a:pt x="524510" y="0"/>
                    <a:pt x="568960" y="0"/>
                  </a:cubicBezTo>
                  <a:cubicBezTo>
                    <a:pt x="614680" y="0"/>
                    <a:pt x="650240" y="36830"/>
                    <a:pt x="650240" y="81280"/>
                  </a:cubicBezTo>
                  <a:close/>
                  <a:moveTo>
                    <a:pt x="406400" y="81280"/>
                  </a:moveTo>
                  <a:cubicBezTo>
                    <a:pt x="406400" y="125730"/>
                    <a:pt x="369570" y="162560"/>
                    <a:pt x="325120" y="162560"/>
                  </a:cubicBezTo>
                  <a:cubicBezTo>
                    <a:pt x="280670" y="162560"/>
                    <a:pt x="243840" y="125730"/>
                    <a:pt x="243840" y="81280"/>
                  </a:cubicBezTo>
                  <a:cubicBezTo>
                    <a:pt x="243840" y="36830"/>
                    <a:pt x="280670" y="0"/>
                    <a:pt x="325120" y="0"/>
                  </a:cubicBezTo>
                  <a:cubicBezTo>
                    <a:pt x="369570" y="0"/>
                    <a:pt x="406400" y="36830"/>
                    <a:pt x="406400" y="81280"/>
                  </a:cubicBezTo>
                  <a:close/>
                </a:path>
              </a:pathLst>
            </a:custGeom>
            <a:solidFill>
              <a:srgbClr val="C785DB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71120" y="6151880"/>
              <a:ext cx="5253990" cy="134620"/>
            </a:xfrm>
            <a:custGeom>
              <a:avLst/>
              <a:gdLst/>
              <a:ahLst/>
              <a:cxnLst/>
              <a:rect l="l" t="t" r="r" b="b"/>
              <a:pathLst>
                <a:path w="5253990" h="134620">
                  <a:moveTo>
                    <a:pt x="116840" y="0"/>
                  </a:moveTo>
                  <a:lnTo>
                    <a:pt x="116840" y="134620"/>
                  </a:lnTo>
                  <a:lnTo>
                    <a:pt x="0" y="67310"/>
                  </a:lnTo>
                  <a:lnTo>
                    <a:pt x="116840" y="0"/>
                  </a:lnTo>
                  <a:close/>
                  <a:moveTo>
                    <a:pt x="5137150" y="0"/>
                  </a:moveTo>
                  <a:lnTo>
                    <a:pt x="5137150" y="134620"/>
                  </a:lnTo>
                  <a:lnTo>
                    <a:pt x="5253990" y="67310"/>
                  </a:lnTo>
                  <a:lnTo>
                    <a:pt x="5137150" y="0"/>
                  </a:lnTo>
                  <a:close/>
                </a:path>
              </a:pathLst>
            </a:custGeom>
            <a:solidFill>
              <a:srgbClr val="272727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5396230" cy="6348730"/>
            </a:xfrm>
            <a:custGeom>
              <a:avLst/>
              <a:gdLst/>
              <a:ahLst/>
              <a:cxnLst/>
              <a:rect l="l" t="t" r="r" b="b"/>
              <a:pathLst>
                <a:path w="5396230" h="6348730">
                  <a:moveTo>
                    <a:pt x="5384800" y="0"/>
                  </a:moveTo>
                  <a:lnTo>
                    <a:pt x="11430" y="0"/>
                  </a:lnTo>
                  <a:cubicBezTo>
                    <a:pt x="5080" y="0"/>
                    <a:pt x="0" y="5080"/>
                    <a:pt x="0" y="11430"/>
                  </a:cubicBezTo>
                  <a:lnTo>
                    <a:pt x="0" y="471170"/>
                  </a:lnTo>
                  <a:lnTo>
                    <a:pt x="0" y="6101080"/>
                  </a:lnTo>
                  <a:lnTo>
                    <a:pt x="0" y="6337300"/>
                  </a:lnTo>
                  <a:cubicBezTo>
                    <a:pt x="0" y="6343650"/>
                    <a:pt x="5080" y="6348730"/>
                    <a:pt x="11430" y="6348730"/>
                  </a:cubicBezTo>
                  <a:lnTo>
                    <a:pt x="247650" y="6348730"/>
                  </a:lnTo>
                  <a:lnTo>
                    <a:pt x="356870" y="6348730"/>
                  </a:lnTo>
                  <a:lnTo>
                    <a:pt x="1918970" y="6348730"/>
                  </a:lnTo>
                  <a:lnTo>
                    <a:pt x="5146040" y="6348730"/>
                  </a:lnTo>
                  <a:lnTo>
                    <a:pt x="5384800" y="6348730"/>
                  </a:lnTo>
                  <a:cubicBezTo>
                    <a:pt x="5391150" y="6348730"/>
                    <a:pt x="5396230" y="6343650"/>
                    <a:pt x="5396230" y="6337300"/>
                  </a:cubicBezTo>
                  <a:lnTo>
                    <a:pt x="5396230" y="6101080"/>
                  </a:lnTo>
                  <a:lnTo>
                    <a:pt x="5396230" y="471170"/>
                  </a:lnTo>
                  <a:lnTo>
                    <a:pt x="5396230" y="11430"/>
                  </a:lnTo>
                  <a:cubicBezTo>
                    <a:pt x="5396230" y="5080"/>
                    <a:pt x="5391150" y="0"/>
                    <a:pt x="5384800" y="0"/>
                  </a:cubicBezTo>
                  <a:close/>
                  <a:moveTo>
                    <a:pt x="5135880" y="6113780"/>
                  </a:moveTo>
                  <a:lnTo>
                    <a:pt x="5135880" y="6327140"/>
                  </a:lnTo>
                  <a:lnTo>
                    <a:pt x="1931670" y="6327140"/>
                  </a:lnTo>
                  <a:lnTo>
                    <a:pt x="1931670" y="6113780"/>
                  </a:lnTo>
                  <a:lnTo>
                    <a:pt x="5135880" y="6113780"/>
                  </a:lnTo>
                  <a:close/>
                  <a:moveTo>
                    <a:pt x="1920240" y="6089650"/>
                  </a:moveTo>
                  <a:lnTo>
                    <a:pt x="358140" y="6089650"/>
                  </a:lnTo>
                  <a:lnTo>
                    <a:pt x="248920" y="6089650"/>
                  </a:lnTo>
                  <a:lnTo>
                    <a:pt x="22860" y="6089650"/>
                  </a:lnTo>
                  <a:lnTo>
                    <a:pt x="22860" y="482600"/>
                  </a:lnTo>
                  <a:lnTo>
                    <a:pt x="5372100" y="482600"/>
                  </a:lnTo>
                  <a:lnTo>
                    <a:pt x="5372100" y="6089650"/>
                  </a:lnTo>
                  <a:lnTo>
                    <a:pt x="5147310" y="6089650"/>
                  </a:lnTo>
                  <a:lnTo>
                    <a:pt x="1920240" y="6089650"/>
                  </a:lnTo>
                  <a:close/>
                  <a:moveTo>
                    <a:pt x="346710" y="6113780"/>
                  </a:moveTo>
                  <a:lnTo>
                    <a:pt x="346710" y="6327140"/>
                  </a:lnTo>
                  <a:lnTo>
                    <a:pt x="260350" y="6327140"/>
                  </a:lnTo>
                  <a:lnTo>
                    <a:pt x="260350" y="6113780"/>
                  </a:lnTo>
                  <a:lnTo>
                    <a:pt x="346710" y="6113780"/>
                  </a:lnTo>
                  <a:close/>
                  <a:moveTo>
                    <a:pt x="22860" y="22860"/>
                  </a:moveTo>
                  <a:lnTo>
                    <a:pt x="5372100" y="22860"/>
                  </a:lnTo>
                  <a:lnTo>
                    <a:pt x="5372100" y="458470"/>
                  </a:lnTo>
                  <a:lnTo>
                    <a:pt x="22860" y="458470"/>
                  </a:lnTo>
                  <a:lnTo>
                    <a:pt x="22860" y="22860"/>
                  </a:lnTo>
                  <a:close/>
                  <a:moveTo>
                    <a:pt x="22860" y="6327140"/>
                  </a:moveTo>
                  <a:lnTo>
                    <a:pt x="22860" y="6113780"/>
                  </a:lnTo>
                  <a:lnTo>
                    <a:pt x="236220" y="6113780"/>
                  </a:lnTo>
                  <a:lnTo>
                    <a:pt x="236220" y="6327140"/>
                  </a:lnTo>
                  <a:lnTo>
                    <a:pt x="22860" y="6327140"/>
                  </a:lnTo>
                  <a:close/>
                  <a:moveTo>
                    <a:pt x="369570" y="6327140"/>
                  </a:moveTo>
                  <a:lnTo>
                    <a:pt x="369570" y="6113780"/>
                  </a:lnTo>
                  <a:lnTo>
                    <a:pt x="1908810" y="6113780"/>
                  </a:lnTo>
                  <a:lnTo>
                    <a:pt x="1908810" y="6327140"/>
                  </a:lnTo>
                  <a:lnTo>
                    <a:pt x="369570" y="6327140"/>
                  </a:lnTo>
                  <a:close/>
                  <a:moveTo>
                    <a:pt x="5372100" y="6327140"/>
                  </a:moveTo>
                  <a:lnTo>
                    <a:pt x="5158740" y="6327140"/>
                  </a:lnTo>
                  <a:lnTo>
                    <a:pt x="5158740" y="6113780"/>
                  </a:lnTo>
                  <a:lnTo>
                    <a:pt x="5372100" y="6113780"/>
                  </a:lnTo>
                  <a:lnTo>
                    <a:pt x="5372100" y="6327140"/>
                  </a:lnTo>
                  <a:close/>
                  <a:moveTo>
                    <a:pt x="279400" y="148590"/>
                  </a:moveTo>
                  <a:cubicBezTo>
                    <a:pt x="228600" y="148590"/>
                    <a:pt x="186690" y="190500"/>
                    <a:pt x="186690" y="241300"/>
                  </a:cubicBezTo>
                  <a:cubicBezTo>
                    <a:pt x="186690" y="292100"/>
                    <a:pt x="228600" y="334010"/>
                    <a:pt x="279400" y="334010"/>
                  </a:cubicBezTo>
                  <a:cubicBezTo>
                    <a:pt x="330200" y="334010"/>
                    <a:pt x="372110" y="292100"/>
                    <a:pt x="372110" y="241300"/>
                  </a:cubicBezTo>
                  <a:cubicBezTo>
                    <a:pt x="372110" y="190500"/>
                    <a:pt x="330200" y="148590"/>
                    <a:pt x="279400" y="148590"/>
                  </a:cubicBezTo>
                  <a:close/>
                  <a:moveTo>
                    <a:pt x="279400" y="311150"/>
                  </a:moveTo>
                  <a:cubicBezTo>
                    <a:pt x="241300" y="311150"/>
                    <a:pt x="209550" y="280670"/>
                    <a:pt x="209550" y="241300"/>
                  </a:cubicBezTo>
                  <a:cubicBezTo>
                    <a:pt x="209550" y="201930"/>
                    <a:pt x="240030" y="171450"/>
                    <a:pt x="279400" y="171450"/>
                  </a:cubicBezTo>
                  <a:cubicBezTo>
                    <a:pt x="318770" y="171450"/>
                    <a:pt x="349250" y="201930"/>
                    <a:pt x="349250" y="241300"/>
                  </a:cubicBezTo>
                  <a:cubicBezTo>
                    <a:pt x="349250" y="280670"/>
                    <a:pt x="317500" y="311150"/>
                    <a:pt x="279400" y="311150"/>
                  </a:cubicBezTo>
                  <a:close/>
                  <a:moveTo>
                    <a:pt x="523240" y="148590"/>
                  </a:moveTo>
                  <a:cubicBezTo>
                    <a:pt x="472440" y="148590"/>
                    <a:pt x="430530" y="190500"/>
                    <a:pt x="430530" y="241300"/>
                  </a:cubicBezTo>
                  <a:cubicBezTo>
                    <a:pt x="430530" y="292100"/>
                    <a:pt x="472440" y="334010"/>
                    <a:pt x="523240" y="334010"/>
                  </a:cubicBezTo>
                  <a:cubicBezTo>
                    <a:pt x="574040" y="334010"/>
                    <a:pt x="615950" y="292100"/>
                    <a:pt x="615950" y="241300"/>
                  </a:cubicBezTo>
                  <a:cubicBezTo>
                    <a:pt x="615950" y="190500"/>
                    <a:pt x="574040" y="148590"/>
                    <a:pt x="523240" y="148590"/>
                  </a:cubicBezTo>
                  <a:close/>
                  <a:moveTo>
                    <a:pt x="523240" y="311150"/>
                  </a:moveTo>
                  <a:cubicBezTo>
                    <a:pt x="485140" y="311150"/>
                    <a:pt x="453390" y="280670"/>
                    <a:pt x="453390" y="241300"/>
                  </a:cubicBezTo>
                  <a:cubicBezTo>
                    <a:pt x="453390" y="201930"/>
                    <a:pt x="483870" y="171450"/>
                    <a:pt x="523240" y="171450"/>
                  </a:cubicBezTo>
                  <a:cubicBezTo>
                    <a:pt x="562610" y="171450"/>
                    <a:pt x="593090" y="201930"/>
                    <a:pt x="593090" y="241300"/>
                  </a:cubicBezTo>
                  <a:cubicBezTo>
                    <a:pt x="593090" y="280670"/>
                    <a:pt x="561340" y="311150"/>
                    <a:pt x="523240" y="311150"/>
                  </a:cubicBezTo>
                  <a:close/>
                  <a:moveTo>
                    <a:pt x="767080" y="148590"/>
                  </a:moveTo>
                  <a:cubicBezTo>
                    <a:pt x="716280" y="148590"/>
                    <a:pt x="674370" y="190500"/>
                    <a:pt x="674370" y="241300"/>
                  </a:cubicBezTo>
                  <a:cubicBezTo>
                    <a:pt x="674370" y="292100"/>
                    <a:pt x="716280" y="334010"/>
                    <a:pt x="767080" y="334010"/>
                  </a:cubicBezTo>
                  <a:cubicBezTo>
                    <a:pt x="817880" y="334010"/>
                    <a:pt x="859790" y="292100"/>
                    <a:pt x="859790" y="241300"/>
                  </a:cubicBezTo>
                  <a:cubicBezTo>
                    <a:pt x="859790" y="190500"/>
                    <a:pt x="819150" y="148590"/>
                    <a:pt x="767080" y="148590"/>
                  </a:cubicBezTo>
                  <a:close/>
                  <a:moveTo>
                    <a:pt x="767080" y="311150"/>
                  </a:moveTo>
                  <a:cubicBezTo>
                    <a:pt x="728980" y="311150"/>
                    <a:pt x="697230" y="280670"/>
                    <a:pt x="697230" y="241300"/>
                  </a:cubicBezTo>
                  <a:cubicBezTo>
                    <a:pt x="697230" y="201930"/>
                    <a:pt x="727710" y="171450"/>
                    <a:pt x="767080" y="171450"/>
                  </a:cubicBezTo>
                  <a:cubicBezTo>
                    <a:pt x="805180" y="171450"/>
                    <a:pt x="836930" y="201930"/>
                    <a:pt x="836930" y="241300"/>
                  </a:cubicBezTo>
                  <a:cubicBezTo>
                    <a:pt x="836930" y="280670"/>
                    <a:pt x="806450" y="311150"/>
                    <a:pt x="767080" y="311150"/>
                  </a:cubicBezTo>
                  <a:close/>
                </a:path>
              </a:pathLst>
            </a:custGeom>
            <a:solidFill>
              <a:srgbClr val="272727"/>
            </a:solid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0" y="2566168"/>
            <a:ext cx="3505638" cy="4125251"/>
            <a:chOff x="0" y="0"/>
            <a:chExt cx="5396230" cy="6350000"/>
          </a:xfrm>
        </p:grpSpPr>
        <p:sp>
          <p:nvSpPr>
            <p:cNvPr id="24" name="Freeform 24"/>
            <p:cNvSpPr/>
            <p:nvPr/>
          </p:nvSpPr>
          <p:spPr>
            <a:xfrm>
              <a:off x="11430" y="11430"/>
              <a:ext cx="5373370" cy="6327140"/>
            </a:xfrm>
            <a:custGeom>
              <a:avLst/>
              <a:gdLst/>
              <a:ahLst/>
              <a:cxnLst/>
              <a:rect l="l" t="t" r="r" b="b"/>
              <a:pathLst>
                <a:path w="5373370" h="6327140">
                  <a:moveTo>
                    <a:pt x="5372100" y="661670"/>
                  </a:moveTo>
                  <a:lnTo>
                    <a:pt x="5372100" y="890270"/>
                  </a:lnTo>
                  <a:moveTo>
                    <a:pt x="5372100" y="890270"/>
                  </a:moveTo>
                  <a:lnTo>
                    <a:pt x="5372100" y="6327140"/>
                  </a:lnTo>
                  <a:lnTo>
                    <a:pt x="5373370" y="6327140"/>
                  </a:lnTo>
                  <a:lnTo>
                    <a:pt x="0" y="6327140"/>
                  </a:lnTo>
                  <a:lnTo>
                    <a:pt x="0" y="0"/>
                  </a:lnTo>
                  <a:lnTo>
                    <a:pt x="5372100" y="0"/>
                  </a:lnTo>
                  <a:lnTo>
                    <a:pt x="5372100" y="661670"/>
                  </a:lnTo>
                </a:path>
              </a:pathLst>
            </a:custGeom>
            <a:blipFill>
              <a:blip r:embed="rId7"/>
              <a:stretch>
                <a:fillRect t="-13734" b="-13734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11430" y="6102350"/>
              <a:ext cx="5373370" cy="236220"/>
            </a:xfrm>
            <a:custGeom>
              <a:avLst/>
              <a:gdLst/>
              <a:ahLst/>
              <a:cxnLst/>
              <a:rect l="l" t="t" r="r" b="b"/>
              <a:pathLst>
                <a:path w="5373370" h="236220">
                  <a:moveTo>
                    <a:pt x="4269740" y="0"/>
                  </a:moveTo>
                  <a:lnTo>
                    <a:pt x="5372100" y="0"/>
                  </a:lnTo>
                  <a:lnTo>
                    <a:pt x="5372100" y="236220"/>
                  </a:lnTo>
                  <a:lnTo>
                    <a:pt x="5373370" y="236220"/>
                  </a:lnTo>
                  <a:lnTo>
                    <a:pt x="0" y="236220"/>
                  </a:lnTo>
                  <a:lnTo>
                    <a:pt x="0" y="0"/>
                  </a:lnTo>
                  <a:lnTo>
                    <a:pt x="4206240" y="0"/>
                  </a:lnTo>
                  <a:moveTo>
                    <a:pt x="4206240" y="0"/>
                  </a:moveTo>
                  <a:lnTo>
                    <a:pt x="4268470" y="0"/>
                  </a:lnTo>
                </a:path>
              </a:pathLst>
            </a:custGeom>
            <a:solidFill>
              <a:srgbClr val="FDFCF5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1430" y="11430"/>
              <a:ext cx="5373370" cy="6327140"/>
            </a:xfrm>
            <a:custGeom>
              <a:avLst/>
              <a:gdLst/>
              <a:ahLst/>
              <a:cxnLst/>
              <a:rect l="l" t="t" r="r" b="b"/>
              <a:pathLst>
                <a:path w="5373370" h="6327140">
                  <a:moveTo>
                    <a:pt x="1908810" y="6327140"/>
                  </a:moveTo>
                  <a:lnTo>
                    <a:pt x="346710" y="6327140"/>
                  </a:lnTo>
                  <a:lnTo>
                    <a:pt x="346710" y="6090920"/>
                  </a:lnTo>
                  <a:lnTo>
                    <a:pt x="1908810" y="6090920"/>
                  </a:lnTo>
                  <a:lnTo>
                    <a:pt x="1908810" y="6327140"/>
                  </a:lnTo>
                  <a:close/>
                  <a:moveTo>
                    <a:pt x="5373370" y="0"/>
                  </a:moveTo>
                  <a:lnTo>
                    <a:pt x="0" y="0"/>
                  </a:lnTo>
                  <a:lnTo>
                    <a:pt x="0" y="459740"/>
                  </a:lnTo>
                  <a:lnTo>
                    <a:pt x="5372100" y="459740"/>
                  </a:lnTo>
                  <a:lnTo>
                    <a:pt x="5372100" y="0"/>
                  </a:lnTo>
                  <a:lnTo>
                    <a:pt x="5373370" y="0"/>
                  </a:lnTo>
                  <a:close/>
                </a:path>
              </a:pathLst>
            </a:custGeom>
            <a:solidFill>
              <a:srgbClr val="1489EE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198120" y="160020"/>
              <a:ext cx="650240" cy="162560"/>
            </a:xfrm>
            <a:custGeom>
              <a:avLst/>
              <a:gdLst/>
              <a:ahLst/>
              <a:cxnLst/>
              <a:rect l="l" t="t" r="r" b="b"/>
              <a:pathLst>
                <a:path w="650240" h="16256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6830"/>
                    <a:pt x="162560" y="81280"/>
                  </a:cubicBezTo>
                  <a:close/>
                  <a:moveTo>
                    <a:pt x="650240" y="81280"/>
                  </a:moveTo>
                  <a:cubicBezTo>
                    <a:pt x="650240" y="125730"/>
                    <a:pt x="613410" y="162560"/>
                    <a:pt x="568960" y="162560"/>
                  </a:cubicBezTo>
                  <a:cubicBezTo>
                    <a:pt x="524510" y="162560"/>
                    <a:pt x="487680" y="125730"/>
                    <a:pt x="487680" y="81280"/>
                  </a:cubicBezTo>
                  <a:cubicBezTo>
                    <a:pt x="487680" y="36830"/>
                    <a:pt x="524510" y="0"/>
                    <a:pt x="568960" y="0"/>
                  </a:cubicBezTo>
                  <a:cubicBezTo>
                    <a:pt x="614680" y="0"/>
                    <a:pt x="650240" y="36830"/>
                    <a:pt x="650240" y="81280"/>
                  </a:cubicBezTo>
                  <a:close/>
                  <a:moveTo>
                    <a:pt x="406400" y="81280"/>
                  </a:moveTo>
                  <a:cubicBezTo>
                    <a:pt x="406400" y="125730"/>
                    <a:pt x="369570" y="162560"/>
                    <a:pt x="325120" y="162560"/>
                  </a:cubicBezTo>
                  <a:cubicBezTo>
                    <a:pt x="280670" y="162560"/>
                    <a:pt x="243840" y="125730"/>
                    <a:pt x="243840" y="81280"/>
                  </a:cubicBezTo>
                  <a:cubicBezTo>
                    <a:pt x="243840" y="36830"/>
                    <a:pt x="280670" y="0"/>
                    <a:pt x="325120" y="0"/>
                  </a:cubicBezTo>
                  <a:cubicBezTo>
                    <a:pt x="369570" y="0"/>
                    <a:pt x="406400" y="36830"/>
                    <a:pt x="406400" y="81280"/>
                  </a:cubicBezTo>
                  <a:close/>
                </a:path>
              </a:pathLst>
            </a:custGeom>
            <a:solidFill>
              <a:srgbClr val="FDFCF5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71120" y="6151880"/>
              <a:ext cx="5253990" cy="134620"/>
            </a:xfrm>
            <a:custGeom>
              <a:avLst/>
              <a:gdLst/>
              <a:ahLst/>
              <a:cxnLst/>
              <a:rect l="l" t="t" r="r" b="b"/>
              <a:pathLst>
                <a:path w="5253990" h="134620">
                  <a:moveTo>
                    <a:pt x="116840" y="0"/>
                  </a:moveTo>
                  <a:lnTo>
                    <a:pt x="116840" y="134620"/>
                  </a:lnTo>
                  <a:lnTo>
                    <a:pt x="0" y="67310"/>
                  </a:lnTo>
                  <a:lnTo>
                    <a:pt x="116840" y="0"/>
                  </a:lnTo>
                  <a:close/>
                  <a:moveTo>
                    <a:pt x="5137150" y="0"/>
                  </a:moveTo>
                  <a:lnTo>
                    <a:pt x="5137150" y="134620"/>
                  </a:lnTo>
                  <a:lnTo>
                    <a:pt x="5253990" y="67310"/>
                  </a:lnTo>
                  <a:lnTo>
                    <a:pt x="5137150" y="0"/>
                  </a:lnTo>
                  <a:close/>
                </a:path>
              </a:pathLst>
            </a:custGeom>
            <a:solidFill>
              <a:srgbClr val="272727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5396230" cy="6348730"/>
            </a:xfrm>
            <a:custGeom>
              <a:avLst/>
              <a:gdLst/>
              <a:ahLst/>
              <a:cxnLst/>
              <a:rect l="l" t="t" r="r" b="b"/>
              <a:pathLst>
                <a:path w="5396230" h="6348730">
                  <a:moveTo>
                    <a:pt x="5384800" y="0"/>
                  </a:moveTo>
                  <a:lnTo>
                    <a:pt x="11430" y="0"/>
                  </a:lnTo>
                  <a:cubicBezTo>
                    <a:pt x="5080" y="0"/>
                    <a:pt x="0" y="5080"/>
                    <a:pt x="0" y="11430"/>
                  </a:cubicBezTo>
                  <a:lnTo>
                    <a:pt x="0" y="471170"/>
                  </a:lnTo>
                  <a:lnTo>
                    <a:pt x="0" y="6101080"/>
                  </a:lnTo>
                  <a:lnTo>
                    <a:pt x="0" y="6337300"/>
                  </a:lnTo>
                  <a:cubicBezTo>
                    <a:pt x="0" y="6343650"/>
                    <a:pt x="5080" y="6348730"/>
                    <a:pt x="11430" y="6348730"/>
                  </a:cubicBezTo>
                  <a:lnTo>
                    <a:pt x="247650" y="6348730"/>
                  </a:lnTo>
                  <a:lnTo>
                    <a:pt x="356870" y="6348730"/>
                  </a:lnTo>
                  <a:lnTo>
                    <a:pt x="1918970" y="6348730"/>
                  </a:lnTo>
                  <a:lnTo>
                    <a:pt x="5146040" y="6348730"/>
                  </a:lnTo>
                  <a:lnTo>
                    <a:pt x="5384800" y="6348730"/>
                  </a:lnTo>
                  <a:cubicBezTo>
                    <a:pt x="5391150" y="6348730"/>
                    <a:pt x="5396230" y="6343650"/>
                    <a:pt x="5396230" y="6337300"/>
                  </a:cubicBezTo>
                  <a:lnTo>
                    <a:pt x="5396230" y="6101080"/>
                  </a:lnTo>
                  <a:lnTo>
                    <a:pt x="5396230" y="471170"/>
                  </a:lnTo>
                  <a:lnTo>
                    <a:pt x="5396230" y="11430"/>
                  </a:lnTo>
                  <a:cubicBezTo>
                    <a:pt x="5396230" y="5080"/>
                    <a:pt x="5391150" y="0"/>
                    <a:pt x="5384800" y="0"/>
                  </a:cubicBezTo>
                  <a:close/>
                  <a:moveTo>
                    <a:pt x="5135880" y="6113780"/>
                  </a:moveTo>
                  <a:lnTo>
                    <a:pt x="5135880" y="6327140"/>
                  </a:lnTo>
                  <a:lnTo>
                    <a:pt x="1931670" y="6327140"/>
                  </a:lnTo>
                  <a:lnTo>
                    <a:pt x="1931670" y="6113780"/>
                  </a:lnTo>
                  <a:lnTo>
                    <a:pt x="5135880" y="6113780"/>
                  </a:lnTo>
                  <a:close/>
                  <a:moveTo>
                    <a:pt x="1920240" y="6089650"/>
                  </a:moveTo>
                  <a:lnTo>
                    <a:pt x="358140" y="6089650"/>
                  </a:lnTo>
                  <a:lnTo>
                    <a:pt x="248920" y="6089650"/>
                  </a:lnTo>
                  <a:lnTo>
                    <a:pt x="22860" y="6089650"/>
                  </a:lnTo>
                  <a:lnTo>
                    <a:pt x="22860" y="482600"/>
                  </a:lnTo>
                  <a:lnTo>
                    <a:pt x="5372100" y="482600"/>
                  </a:lnTo>
                  <a:lnTo>
                    <a:pt x="5372100" y="6089650"/>
                  </a:lnTo>
                  <a:lnTo>
                    <a:pt x="5147310" y="6089650"/>
                  </a:lnTo>
                  <a:lnTo>
                    <a:pt x="1920240" y="6089650"/>
                  </a:lnTo>
                  <a:close/>
                  <a:moveTo>
                    <a:pt x="346710" y="6113780"/>
                  </a:moveTo>
                  <a:lnTo>
                    <a:pt x="346710" y="6327140"/>
                  </a:lnTo>
                  <a:lnTo>
                    <a:pt x="260350" y="6327140"/>
                  </a:lnTo>
                  <a:lnTo>
                    <a:pt x="260350" y="6113780"/>
                  </a:lnTo>
                  <a:lnTo>
                    <a:pt x="346710" y="6113780"/>
                  </a:lnTo>
                  <a:close/>
                  <a:moveTo>
                    <a:pt x="22860" y="22860"/>
                  </a:moveTo>
                  <a:lnTo>
                    <a:pt x="5372100" y="22860"/>
                  </a:lnTo>
                  <a:lnTo>
                    <a:pt x="5372100" y="458470"/>
                  </a:lnTo>
                  <a:lnTo>
                    <a:pt x="22860" y="458470"/>
                  </a:lnTo>
                  <a:lnTo>
                    <a:pt x="22860" y="22860"/>
                  </a:lnTo>
                  <a:close/>
                  <a:moveTo>
                    <a:pt x="22860" y="6327140"/>
                  </a:moveTo>
                  <a:lnTo>
                    <a:pt x="22860" y="6113780"/>
                  </a:lnTo>
                  <a:lnTo>
                    <a:pt x="236220" y="6113780"/>
                  </a:lnTo>
                  <a:lnTo>
                    <a:pt x="236220" y="6327140"/>
                  </a:lnTo>
                  <a:lnTo>
                    <a:pt x="22860" y="6327140"/>
                  </a:lnTo>
                  <a:close/>
                  <a:moveTo>
                    <a:pt x="369570" y="6327140"/>
                  </a:moveTo>
                  <a:lnTo>
                    <a:pt x="369570" y="6113780"/>
                  </a:lnTo>
                  <a:lnTo>
                    <a:pt x="1908810" y="6113780"/>
                  </a:lnTo>
                  <a:lnTo>
                    <a:pt x="1908810" y="6327140"/>
                  </a:lnTo>
                  <a:lnTo>
                    <a:pt x="369570" y="6327140"/>
                  </a:lnTo>
                  <a:close/>
                  <a:moveTo>
                    <a:pt x="5372100" y="6327140"/>
                  </a:moveTo>
                  <a:lnTo>
                    <a:pt x="5158740" y="6327140"/>
                  </a:lnTo>
                  <a:lnTo>
                    <a:pt x="5158740" y="6113780"/>
                  </a:lnTo>
                  <a:lnTo>
                    <a:pt x="5372100" y="6113780"/>
                  </a:lnTo>
                  <a:lnTo>
                    <a:pt x="5372100" y="6327140"/>
                  </a:lnTo>
                  <a:close/>
                  <a:moveTo>
                    <a:pt x="279400" y="148590"/>
                  </a:moveTo>
                  <a:cubicBezTo>
                    <a:pt x="228600" y="148590"/>
                    <a:pt x="186690" y="190500"/>
                    <a:pt x="186690" y="241300"/>
                  </a:cubicBezTo>
                  <a:cubicBezTo>
                    <a:pt x="186690" y="292100"/>
                    <a:pt x="228600" y="334010"/>
                    <a:pt x="279400" y="334010"/>
                  </a:cubicBezTo>
                  <a:cubicBezTo>
                    <a:pt x="330200" y="334010"/>
                    <a:pt x="372110" y="292100"/>
                    <a:pt x="372110" y="241300"/>
                  </a:cubicBezTo>
                  <a:cubicBezTo>
                    <a:pt x="372110" y="190500"/>
                    <a:pt x="330200" y="148590"/>
                    <a:pt x="279400" y="148590"/>
                  </a:cubicBezTo>
                  <a:close/>
                  <a:moveTo>
                    <a:pt x="279400" y="311150"/>
                  </a:moveTo>
                  <a:cubicBezTo>
                    <a:pt x="241300" y="311150"/>
                    <a:pt x="209550" y="280670"/>
                    <a:pt x="209550" y="241300"/>
                  </a:cubicBezTo>
                  <a:cubicBezTo>
                    <a:pt x="209550" y="201930"/>
                    <a:pt x="240030" y="171450"/>
                    <a:pt x="279400" y="171450"/>
                  </a:cubicBezTo>
                  <a:cubicBezTo>
                    <a:pt x="318770" y="171450"/>
                    <a:pt x="349250" y="201930"/>
                    <a:pt x="349250" y="241300"/>
                  </a:cubicBezTo>
                  <a:cubicBezTo>
                    <a:pt x="349250" y="280670"/>
                    <a:pt x="317500" y="311150"/>
                    <a:pt x="279400" y="311150"/>
                  </a:cubicBezTo>
                  <a:close/>
                  <a:moveTo>
                    <a:pt x="523240" y="148590"/>
                  </a:moveTo>
                  <a:cubicBezTo>
                    <a:pt x="472440" y="148590"/>
                    <a:pt x="430530" y="190500"/>
                    <a:pt x="430530" y="241300"/>
                  </a:cubicBezTo>
                  <a:cubicBezTo>
                    <a:pt x="430530" y="292100"/>
                    <a:pt x="472440" y="334010"/>
                    <a:pt x="523240" y="334010"/>
                  </a:cubicBezTo>
                  <a:cubicBezTo>
                    <a:pt x="574040" y="334010"/>
                    <a:pt x="615950" y="292100"/>
                    <a:pt x="615950" y="241300"/>
                  </a:cubicBezTo>
                  <a:cubicBezTo>
                    <a:pt x="615950" y="190500"/>
                    <a:pt x="574040" y="148590"/>
                    <a:pt x="523240" y="148590"/>
                  </a:cubicBezTo>
                  <a:close/>
                  <a:moveTo>
                    <a:pt x="523240" y="311150"/>
                  </a:moveTo>
                  <a:cubicBezTo>
                    <a:pt x="485140" y="311150"/>
                    <a:pt x="453390" y="280670"/>
                    <a:pt x="453390" y="241300"/>
                  </a:cubicBezTo>
                  <a:cubicBezTo>
                    <a:pt x="453390" y="201930"/>
                    <a:pt x="483870" y="171450"/>
                    <a:pt x="523240" y="171450"/>
                  </a:cubicBezTo>
                  <a:cubicBezTo>
                    <a:pt x="562610" y="171450"/>
                    <a:pt x="593090" y="201930"/>
                    <a:pt x="593090" y="241300"/>
                  </a:cubicBezTo>
                  <a:cubicBezTo>
                    <a:pt x="593090" y="280670"/>
                    <a:pt x="561340" y="311150"/>
                    <a:pt x="523240" y="311150"/>
                  </a:cubicBezTo>
                  <a:close/>
                  <a:moveTo>
                    <a:pt x="767080" y="148590"/>
                  </a:moveTo>
                  <a:cubicBezTo>
                    <a:pt x="716280" y="148590"/>
                    <a:pt x="674370" y="190500"/>
                    <a:pt x="674370" y="241300"/>
                  </a:cubicBezTo>
                  <a:cubicBezTo>
                    <a:pt x="674370" y="292100"/>
                    <a:pt x="716280" y="334010"/>
                    <a:pt x="767080" y="334010"/>
                  </a:cubicBezTo>
                  <a:cubicBezTo>
                    <a:pt x="817880" y="334010"/>
                    <a:pt x="859790" y="292100"/>
                    <a:pt x="859790" y="241300"/>
                  </a:cubicBezTo>
                  <a:cubicBezTo>
                    <a:pt x="859790" y="190500"/>
                    <a:pt x="819150" y="148590"/>
                    <a:pt x="767080" y="148590"/>
                  </a:cubicBezTo>
                  <a:close/>
                  <a:moveTo>
                    <a:pt x="767080" y="311150"/>
                  </a:moveTo>
                  <a:cubicBezTo>
                    <a:pt x="728980" y="311150"/>
                    <a:pt x="697230" y="280670"/>
                    <a:pt x="697230" y="241300"/>
                  </a:cubicBezTo>
                  <a:cubicBezTo>
                    <a:pt x="697230" y="201930"/>
                    <a:pt x="727710" y="171450"/>
                    <a:pt x="767080" y="171450"/>
                  </a:cubicBezTo>
                  <a:cubicBezTo>
                    <a:pt x="805180" y="171450"/>
                    <a:pt x="836930" y="201930"/>
                    <a:pt x="836930" y="241300"/>
                  </a:cubicBezTo>
                  <a:cubicBezTo>
                    <a:pt x="836930" y="280670"/>
                    <a:pt x="806450" y="311150"/>
                    <a:pt x="767080" y="311150"/>
                  </a:cubicBezTo>
                  <a:close/>
                </a:path>
              </a:pathLst>
            </a:custGeom>
            <a:solidFill>
              <a:srgbClr val="272727"/>
            </a:solidFill>
          </p:spPr>
        </p:sp>
      </p:grpSp>
      <p:sp>
        <p:nvSpPr>
          <p:cNvPr id="30" name="Freeform 30"/>
          <p:cNvSpPr/>
          <p:nvPr/>
        </p:nvSpPr>
        <p:spPr>
          <a:xfrm>
            <a:off x="15962655" y="9082480"/>
            <a:ext cx="1026603" cy="785818"/>
          </a:xfrm>
          <a:custGeom>
            <a:avLst/>
            <a:gdLst/>
            <a:ahLst/>
            <a:cxnLst/>
            <a:rect l="l" t="t" r="r" b="b"/>
            <a:pathLst>
              <a:path w="1026603" h="785818">
                <a:moveTo>
                  <a:pt x="0" y="0"/>
                </a:moveTo>
                <a:lnTo>
                  <a:pt x="1026603" y="0"/>
                </a:lnTo>
                <a:lnTo>
                  <a:pt x="1026603" y="785818"/>
                </a:lnTo>
                <a:lnTo>
                  <a:pt x="0" y="7858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4566387" y="9082480"/>
            <a:ext cx="1026603" cy="785818"/>
          </a:xfrm>
          <a:custGeom>
            <a:avLst/>
            <a:gdLst/>
            <a:ahLst/>
            <a:cxnLst/>
            <a:rect l="l" t="t" r="r" b="b"/>
            <a:pathLst>
              <a:path w="1026603" h="785818">
                <a:moveTo>
                  <a:pt x="0" y="0"/>
                </a:moveTo>
                <a:lnTo>
                  <a:pt x="1026603" y="0"/>
                </a:lnTo>
                <a:lnTo>
                  <a:pt x="1026603" y="785818"/>
                </a:lnTo>
                <a:lnTo>
                  <a:pt x="0" y="7858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028700" y="1028700"/>
            <a:ext cx="1026603" cy="785818"/>
          </a:xfrm>
          <a:custGeom>
            <a:avLst/>
            <a:gdLst/>
            <a:ahLst/>
            <a:cxnLst/>
            <a:rect l="l" t="t" r="r" b="b"/>
            <a:pathLst>
              <a:path w="1026603" h="785818">
                <a:moveTo>
                  <a:pt x="0" y="0"/>
                </a:moveTo>
                <a:lnTo>
                  <a:pt x="1026603" y="0"/>
                </a:lnTo>
                <a:lnTo>
                  <a:pt x="1026603" y="785818"/>
                </a:lnTo>
                <a:lnTo>
                  <a:pt x="0" y="7858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8652994" y="930603"/>
            <a:ext cx="982012" cy="982012"/>
          </a:xfrm>
          <a:custGeom>
            <a:avLst/>
            <a:gdLst/>
            <a:ahLst/>
            <a:cxnLst/>
            <a:rect l="l" t="t" r="r" b="b"/>
            <a:pathLst>
              <a:path w="982012" h="982012">
                <a:moveTo>
                  <a:pt x="0" y="0"/>
                </a:moveTo>
                <a:lnTo>
                  <a:pt x="982012" y="0"/>
                </a:lnTo>
                <a:lnTo>
                  <a:pt x="982012" y="982012"/>
                </a:lnTo>
                <a:lnTo>
                  <a:pt x="0" y="9820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4064231" y="5743047"/>
            <a:ext cx="3427183" cy="641818"/>
          </a:xfrm>
          <a:custGeom>
            <a:avLst/>
            <a:gdLst/>
            <a:ahLst/>
            <a:cxnLst/>
            <a:rect l="l" t="t" r="r" b="b"/>
            <a:pathLst>
              <a:path w="3427183" h="641818">
                <a:moveTo>
                  <a:pt x="0" y="0"/>
                </a:moveTo>
                <a:lnTo>
                  <a:pt x="3427183" y="0"/>
                </a:lnTo>
                <a:lnTo>
                  <a:pt x="3427183" y="641818"/>
                </a:lnTo>
                <a:lnTo>
                  <a:pt x="0" y="6418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3829030" y="4505147"/>
            <a:ext cx="869396" cy="869396"/>
          </a:xfrm>
          <a:custGeom>
            <a:avLst/>
            <a:gdLst/>
            <a:ahLst/>
            <a:cxnLst/>
            <a:rect l="l" t="t" r="r" b="b"/>
            <a:pathLst>
              <a:path w="869396" h="869396">
                <a:moveTo>
                  <a:pt x="0" y="0"/>
                </a:moveTo>
                <a:lnTo>
                  <a:pt x="869396" y="0"/>
                </a:lnTo>
                <a:lnTo>
                  <a:pt x="869396" y="869395"/>
                </a:lnTo>
                <a:lnTo>
                  <a:pt x="0" y="86939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5344525" y="7805672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7"/>
                </a:lnTo>
                <a:lnTo>
                  <a:pt x="0" y="48307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5344525" y="8472482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7"/>
                </a:lnTo>
                <a:lnTo>
                  <a:pt x="0" y="48307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</p:sp>
      <p:pic>
        <p:nvPicPr>
          <p:cNvPr id="1028" name="Picture 4" descr="https://lh7-rt.googleusercontent.com/slidesz/AGV_vUf2we8kfXKYspd3hhtnDFsvgvR3iCp-v4RmDPYswsUeujOXVfrMpRtnqmbKQQ7KWviCruOr5feNc-KgUETSJ1iPHlxfoBF3aS2sRzEAmj7HWYnDyllQCykahdye2vChjqhmiPRyB_lWCg4z7ICpLaUMVSpeFP3zO4MA_VewOA2ZwA=s2048?key=ecQ3t-QGsmO7CVrXMqTSaQ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7126" y="0"/>
            <a:ext cx="8078474" cy="1017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089133" y="0"/>
            <a:ext cx="12198867" cy="4090285"/>
            <a:chOff x="0" y="0"/>
            <a:chExt cx="18938240" cy="6350000"/>
          </a:xfrm>
        </p:grpSpPr>
        <p:sp>
          <p:nvSpPr>
            <p:cNvPr id="3" name="Freeform 3"/>
            <p:cNvSpPr/>
            <p:nvPr/>
          </p:nvSpPr>
          <p:spPr>
            <a:xfrm>
              <a:off x="27940" y="27940"/>
              <a:ext cx="18883630" cy="916940"/>
            </a:xfrm>
            <a:custGeom>
              <a:avLst/>
              <a:gdLst/>
              <a:ahLst/>
              <a:cxnLst/>
              <a:rect l="l" t="t" r="r" b="b"/>
              <a:pathLst>
                <a:path w="18883630" h="916940">
                  <a:moveTo>
                    <a:pt x="18883630" y="670560"/>
                  </a:moveTo>
                  <a:lnTo>
                    <a:pt x="18883630" y="916940"/>
                  </a:lnTo>
                  <a:lnTo>
                    <a:pt x="0" y="916940"/>
                  </a:lnTo>
                  <a:lnTo>
                    <a:pt x="0" y="0"/>
                  </a:lnTo>
                  <a:lnTo>
                    <a:pt x="18883630" y="0"/>
                  </a:lnTo>
                  <a:lnTo>
                    <a:pt x="18883630" y="271780"/>
                  </a:lnTo>
                  <a:moveTo>
                    <a:pt x="18883630" y="271780"/>
                  </a:moveTo>
                  <a:lnTo>
                    <a:pt x="18883630" y="670560"/>
                  </a:lnTo>
                </a:path>
              </a:pathLst>
            </a:custGeom>
            <a:solidFill>
              <a:srgbClr val="FFACC2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27940" y="944880"/>
              <a:ext cx="18883630" cy="5377180"/>
            </a:xfrm>
            <a:custGeom>
              <a:avLst/>
              <a:gdLst/>
              <a:ahLst/>
              <a:cxnLst/>
              <a:rect l="l" t="t" r="r" b="b"/>
              <a:pathLst>
                <a:path w="18883630" h="5377180">
                  <a:moveTo>
                    <a:pt x="18883630" y="1172210"/>
                  </a:moveTo>
                  <a:lnTo>
                    <a:pt x="18883630" y="5377180"/>
                  </a:lnTo>
                  <a:lnTo>
                    <a:pt x="10957560" y="5377180"/>
                  </a:lnTo>
                  <a:moveTo>
                    <a:pt x="10957560" y="5377180"/>
                  </a:moveTo>
                  <a:lnTo>
                    <a:pt x="0" y="5377180"/>
                  </a:lnTo>
                  <a:lnTo>
                    <a:pt x="0" y="0"/>
                  </a:lnTo>
                  <a:lnTo>
                    <a:pt x="18883630" y="0"/>
                  </a:lnTo>
                  <a:lnTo>
                    <a:pt x="18883630" y="1172210"/>
                  </a:lnTo>
                </a:path>
              </a:pathLst>
            </a:custGeom>
            <a:blipFill>
              <a:blip r:embed="rId2"/>
              <a:stretch>
                <a:fillRect t="-213550" b="-213550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317500" y="299720"/>
              <a:ext cx="1515110" cy="369570"/>
            </a:xfrm>
            <a:custGeom>
              <a:avLst/>
              <a:gdLst/>
              <a:ahLst/>
              <a:cxnLst/>
              <a:rect l="l" t="t" r="r" b="b"/>
              <a:pathLst>
                <a:path w="1515110" h="369570">
                  <a:moveTo>
                    <a:pt x="368300" y="185420"/>
                  </a:moveTo>
                  <a:cubicBezTo>
                    <a:pt x="368300" y="287020"/>
                    <a:pt x="285750" y="369570"/>
                    <a:pt x="184150" y="369570"/>
                  </a:cubicBezTo>
                  <a:cubicBezTo>
                    <a:pt x="82550" y="369570"/>
                    <a:pt x="0" y="287020"/>
                    <a:pt x="0" y="185420"/>
                  </a:cubicBezTo>
                  <a:cubicBezTo>
                    <a:pt x="0" y="83820"/>
                    <a:pt x="82550" y="1270"/>
                    <a:pt x="184150" y="1270"/>
                  </a:cubicBezTo>
                  <a:cubicBezTo>
                    <a:pt x="285750" y="1270"/>
                    <a:pt x="368300" y="82550"/>
                    <a:pt x="368300" y="185420"/>
                  </a:cubicBezTo>
                  <a:close/>
                  <a:moveTo>
                    <a:pt x="756920" y="0"/>
                  </a:moveTo>
                  <a:cubicBezTo>
                    <a:pt x="655320" y="0"/>
                    <a:pt x="572770" y="82550"/>
                    <a:pt x="572770" y="184150"/>
                  </a:cubicBezTo>
                  <a:cubicBezTo>
                    <a:pt x="572770" y="285750"/>
                    <a:pt x="655320" y="368300"/>
                    <a:pt x="756920" y="368300"/>
                  </a:cubicBezTo>
                  <a:cubicBezTo>
                    <a:pt x="858520" y="368300"/>
                    <a:pt x="941070" y="285750"/>
                    <a:pt x="941070" y="184150"/>
                  </a:cubicBezTo>
                  <a:cubicBezTo>
                    <a:pt x="941070" y="82550"/>
                    <a:pt x="858520" y="0"/>
                    <a:pt x="756920" y="0"/>
                  </a:cubicBezTo>
                  <a:close/>
                  <a:moveTo>
                    <a:pt x="1330960" y="0"/>
                  </a:moveTo>
                  <a:cubicBezTo>
                    <a:pt x="1229360" y="0"/>
                    <a:pt x="1146810" y="82550"/>
                    <a:pt x="1146810" y="184150"/>
                  </a:cubicBezTo>
                  <a:cubicBezTo>
                    <a:pt x="1146810" y="285750"/>
                    <a:pt x="1229360" y="368300"/>
                    <a:pt x="1330960" y="368300"/>
                  </a:cubicBezTo>
                  <a:cubicBezTo>
                    <a:pt x="1432560" y="368300"/>
                    <a:pt x="1515110" y="285750"/>
                    <a:pt x="1515110" y="184150"/>
                  </a:cubicBezTo>
                  <a:cubicBezTo>
                    <a:pt x="1515110" y="82550"/>
                    <a:pt x="1432560" y="0"/>
                    <a:pt x="1330960" y="0"/>
                  </a:cubicBezTo>
                  <a:close/>
                </a:path>
              </a:pathLst>
            </a:custGeom>
            <a:solidFill>
              <a:srgbClr val="C785DB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8939509" cy="6350000"/>
            </a:xfrm>
            <a:custGeom>
              <a:avLst/>
              <a:gdLst/>
              <a:ahLst/>
              <a:cxnLst/>
              <a:rect l="l" t="t" r="r" b="b"/>
              <a:pathLst>
                <a:path w="18939509" h="6350000">
                  <a:moveTo>
                    <a:pt x="18911570" y="6350000"/>
                  </a:moveTo>
                  <a:lnTo>
                    <a:pt x="27940" y="6350000"/>
                  </a:lnTo>
                  <a:cubicBezTo>
                    <a:pt x="12700" y="6350000"/>
                    <a:pt x="0" y="6337300"/>
                    <a:pt x="0" y="6322060"/>
                  </a:cubicBezTo>
                  <a:lnTo>
                    <a:pt x="0" y="27940"/>
                  </a:lnTo>
                  <a:cubicBezTo>
                    <a:pt x="0" y="12700"/>
                    <a:pt x="12700" y="0"/>
                    <a:pt x="27940" y="0"/>
                  </a:cubicBezTo>
                  <a:lnTo>
                    <a:pt x="18911570" y="0"/>
                  </a:lnTo>
                  <a:cubicBezTo>
                    <a:pt x="18926809" y="0"/>
                    <a:pt x="18939509" y="12700"/>
                    <a:pt x="18939509" y="27940"/>
                  </a:cubicBezTo>
                  <a:lnTo>
                    <a:pt x="18939509" y="6322060"/>
                  </a:lnTo>
                  <a:cubicBezTo>
                    <a:pt x="18938239" y="6337300"/>
                    <a:pt x="18926811" y="6350000"/>
                    <a:pt x="18911570" y="6350000"/>
                  </a:cubicBezTo>
                  <a:close/>
                  <a:moveTo>
                    <a:pt x="55880" y="6294120"/>
                  </a:moveTo>
                  <a:lnTo>
                    <a:pt x="18883630" y="6294120"/>
                  </a:lnTo>
                  <a:lnTo>
                    <a:pt x="18883630" y="55880"/>
                  </a:lnTo>
                  <a:lnTo>
                    <a:pt x="55880" y="55880"/>
                  </a:lnTo>
                  <a:lnTo>
                    <a:pt x="55880" y="6294120"/>
                  </a:lnTo>
                  <a:close/>
                  <a:moveTo>
                    <a:pt x="18911570" y="972820"/>
                  </a:moveTo>
                  <a:lnTo>
                    <a:pt x="27940" y="972820"/>
                  </a:lnTo>
                  <a:cubicBezTo>
                    <a:pt x="12700" y="972820"/>
                    <a:pt x="0" y="960120"/>
                    <a:pt x="0" y="944880"/>
                  </a:cubicBezTo>
                  <a:lnTo>
                    <a:pt x="0" y="27940"/>
                  </a:lnTo>
                  <a:cubicBezTo>
                    <a:pt x="0" y="12700"/>
                    <a:pt x="12700" y="0"/>
                    <a:pt x="27940" y="0"/>
                  </a:cubicBezTo>
                  <a:lnTo>
                    <a:pt x="18911570" y="0"/>
                  </a:lnTo>
                  <a:cubicBezTo>
                    <a:pt x="18926809" y="0"/>
                    <a:pt x="18939509" y="12700"/>
                    <a:pt x="18939509" y="27940"/>
                  </a:cubicBezTo>
                  <a:lnTo>
                    <a:pt x="18939509" y="944880"/>
                  </a:lnTo>
                  <a:cubicBezTo>
                    <a:pt x="18938239" y="960120"/>
                    <a:pt x="18926811" y="972820"/>
                    <a:pt x="18911570" y="972820"/>
                  </a:cubicBezTo>
                  <a:close/>
                  <a:moveTo>
                    <a:pt x="55880" y="916940"/>
                  </a:moveTo>
                  <a:lnTo>
                    <a:pt x="18883630" y="916940"/>
                  </a:lnTo>
                  <a:lnTo>
                    <a:pt x="18883630" y="55880"/>
                  </a:lnTo>
                  <a:lnTo>
                    <a:pt x="55880" y="55880"/>
                  </a:lnTo>
                  <a:lnTo>
                    <a:pt x="55880" y="916940"/>
                  </a:lnTo>
                  <a:close/>
                  <a:moveTo>
                    <a:pt x="501650" y="695960"/>
                  </a:moveTo>
                  <a:cubicBezTo>
                    <a:pt x="384810" y="695960"/>
                    <a:pt x="289560" y="600710"/>
                    <a:pt x="289560" y="483870"/>
                  </a:cubicBezTo>
                  <a:cubicBezTo>
                    <a:pt x="289560" y="367030"/>
                    <a:pt x="384810" y="271780"/>
                    <a:pt x="501650" y="271780"/>
                  </a:cubicBezTo>
                  <a:cubicBezTo>
                    <a:pt x="618490" y="271780"/>
                    <a:pt x="713740" y="367030"/>
                    <a:pt x="713740" y="483870"/>
                  </a:cubicBezTo>
                  <a:cubicBezTo>
                    <a:pt x="713740" y="600710"/>
                    <a:pt x="618490" y="695960"/>
                    <a:pt x="501650" y="695960"/>
                  </a:cubicBezTo>
                  <a:close/>
                  <a:moveTo>
                    <a:pt x="501650" y="327660"/>
                  </a:moveTo>
                  <a:cubicBezTo>
                    <a:pt x="415290" y="327660"/>
                    <a:pt x="345440" y="397510"/>
                    <a:pt x="345440" y="483870"/>
                  </a:cubicBezTo>
                  <a:cubicBezTo>
                    <a:pt x="345440" y="570230"/>
                    <a:pt x="415290" y="640080"/>
                    <a:pt x="501650" y="640080"/>
                  </a:cubicBezTo>
                  <a:cubicBezTo>
                    <a:pt x="588010" y="640080"/>
                    <a:pt x="657860" y="570230"/>
                    <a:pt x="657860" y="483870"/>
                  </a:cubicBezTo>
                  <a:cubicBezTo>
                    <a:pt x="657860" y="397510"/>
                    <a:pt x="588010" y="327660"/>
                    <a:pt x="501650" y="327660"/>
                  </a:cubicBezTo>
                  <a:close/>
                  <a:moveTo>
                    <a:pt x="1074420" y="695960"/>
                  </a:moveTo>
                  <a:cubicBezTo>
                    <a:pt x="957580" y="695960"/>
                    <a:pt x="862330" y="600710"/>
                    <a:pt x="862330" y="483870"/>
                  </a:cubicBezTo>
                  <a:cubicBezTo>
                    <a:pt x="862330" y="367030"/>
                    <a:pt x="957580" y="271780"/>
                    <a:pt x="1074420" y="271780"/>
                  </a:cubicBezTo>
                  <a:cubicBezTo>
                    <a:pt x="1191260" y="271780"/>
                    <a:pt x="1286510" y="367030"/>
                    <a:pt x="1286510" y="483870"/>
                  </a:cubicBezTo>
                  <a:cubicBezTo>
                    <a:pt x="1286510" y="600710"/>
                    <a:pt x="1191260" y="695960"/>
                    <a:pt x="1074420" y="695960"/>
                  </a:cubicBezTo>
                  <a:close/>
                  <a:moveTo>
                    <a:pt x="1074420" y="327660"/>
                  </a:moveTo>
                  <a:cubicBezTo>
                    <a:pt x="988060" y="327660"/>
                    <a:pt x="918210" y="397510"/>
                    <a:pt x="918210" y="483870"/>
                  </a:cubicBezTo>
                  <a:cubicBezTo>
                    <a:pt x="918210" y="570230"/>
                    <a:pt x="988060" y="640080"/>
                    <a:pt x="1074420" y="640080"/>
                  </a:cubicBezTo>
                  <a:cubicBezTo>
                    <a:pt x="1160780" y="640080"/>
                    <a:pt x="1230630" y="570230"/>
                    <a:pt x="1230630" y="483870"/>
                  </a:cubicBezTo>
                  <a:cubicBezTo>
                    <a:pt x="1230630" y="397510"/>
                    <a:pt x="1160780" y="327660"/>
                    <a:pt x="1074420" y="327660"/>
                  </a:cubicBezTo>
                  <a:close/>
                  <a:moveTo>
                    <a:pt x="1648460" y="695960"/>
                  </a:moveTo>
                  <a:cubicBezTo>
                    <a:pt x="1531620" y="695960"/>
                    <a:pt x="1436370" y="600710"/>
                    <a:pt x="1436370" y="483870"/>
                  </a:cubicBezTo>
                  <a:cubicBezTo>
                    <a:pt x="1436370" y="367030"/>
                    <a:pt x="1531620" y="271780"/>
                    <a:pt x="1648460" y="271780"/>
                  </a:cubicBezTo>
                  <a:cubicBezTo>
                    <a:pt x="1765300" y="271780"/>
                    <a:pt x="1860550" y="367030"/>
                    <a:pt x="1860550" y="483870"/>
                  </a:cubicBezTo>
                  <a:cubicBezTo>
                    <a:pt x="1860550" y="600710"/>
                    <a:pt x="1765300" y="695960"/>
                    <a:pt x="1648460" y="695960"/>
                  </a:cubicBezTo>
                  <a:close/>
                  <a:moveTo>
                    <a:pt x="1648460" y="327660"/>
                  </a:moveTo>
                  <a:cubicBezTo>
                    <a:pt x="1562100" y="327660"/>
                    <a:pt x="1492250" y="397510"/>
                    <a:pt x="1492250" y="483870"/>
                  </a:cubicBezTo>
                  <a:cubicBezTo>
                    <a:pt x="1492250" y="570230"/>
                    <a:pt x="1562100" y="640080"/>
                    <a:pt x="1648460" y="640080"/>
                  </a:cubicBezTo>
                  <a:cubicBezTo>
                    <a:pt x="1734820" y="640080"/>
                    <a:pt x="1804670" y="570230"/>
                    <a:pt x="1804670" y="483870"/>
                  </a:cubicBezTo>
                  <a:cubicBezTo>
                    <a:pt x="1804670" y="397510"/>
                    <a:pt x="1733550" y="327660"/>
                    <a:pt x="1648460" y="327660"/>
                  </a:cubicBezTo>
                  <a:close/>
                  <a:moveTo>
                    <a:pt x="18501361" y="670560"/>
                  </a:moveTo>
                  <a:lnTo>
                    <a:pt x="18501361" y="302260"/>
                  </a:lnTo>
                  <a:cubicBezTo>
                    <a:pt x="18501361" y="287020"/>
                    <a:pt x="18488661" y="274320"/>
                    <a:pt x="18473421" y="274320"/>
                  </a:cubicBezTo>
                  <a:cubicBezTo>
                    <a:pt x="18458182" y="274320"/>
                    <a:pt x="18445482" y="287020"/>
                    <a:pt x="18445482" y="302260"/>
                  </a:cubicBezTo>
                  <a:lnTo>
                    <a:pt x="18445482" y="670560"/>
                  </a:lnTo>
                  <a:cubicBezTo>
                    <a:pt x="18445482" y="685800"/>
                    <a:pt x="18458182" y="698500"/>
                    <a:pt x="18473421" y="698500"/>
                  </a:cubicBezTo>
                  <a:cubicBezTo>
                    <a:pt x="18488661" y="698500"/>
                    <a:pt x="18501361" y="685800"/>
                    <a:pt x="18501361" y="670560"/>
                  </a:cubicBezTo>
                  <a:close/>
                  <a:moveTo>
                    <a:pt x="18685511" y="488950"/>
                  </a:moveTo>
                  <a:cubicBezTo>
                    <a:pt x="18685511" y="473710"/>
                    <a:pt x="18672811" y="461010"/>
                    <a:pt x="18657571" y="461010"/>
                  </a:cubicBezTo>
                  <a:lnTo>
                    <a:pt x="18289271" y="458470"/>
                  </a:lnTo>
                  <a:cubicBezTo>
                    <a:pt x="18275302" y="457200"/>
                    <a:pt x="18261332" y="471170"/>
                    <a:pt x="18261332" y="486410"/>
                  </a:cubicBezTo>
                  <a:cubicBezTo>
                    <a:pt x="18261332" y="501650"/>
                    <a:pt x="18274032" y="514350"/>
                    <a:pt x="18289271" y="514350"/>
                  </a:cubicBezTo>
                  <a:lnTo>
                    <a:pt x="18657571" y="516890"/>
                  </a:lnTo>
                  <a:lnTo>
                    <a:pt x="18657571" y="516890"/>
                  </a:lnTo>
                  <a:cubicBezTo>
                    <a:pt x="18672811" y="516890"/>
                    <a:pt x="18685511" y="504190"/>
                    <a:pt x="18685511" y="488950"/>
                  </a:cubicBezTo>
                  <a:close/>
                </a:path>
              </a:pathLst>
            </a:custGeom>
            <a:solidFill>
              <a:srgbClr val="272727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-2355573" y="4029284"/>
            <a:ext cx="11705343" cy="8704519"/>
          </a:xfrm>
          <a:custGeom>
            <a:avLst/>
            <a:gdLst/>
            <a:ahLst/>
            <a:cxnLst/>
            <a:rect l="l" t="t" r="r" b="b"/>
            <a:pathLst>
              <a:path w="11705343" h="8704519">
                <a:moveTo>
                  <a:pt x="0" y="0"/>
                </a:moveTo>
                <a:lnTo>
                  <a:pt x="11705343" y="0"/>
                </a:lnTo>
                <a:lnTo>
                  <a:pt x="11705343" y="8704519"/>
                </a:lnTo>
                <a:lnTo>
                  <a:pt x="0" y="87045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612990" y="514350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958893" y="3910268"/>
            <a:ext cx="6376732" cy="6376732"/>
          </a:xfrm>
          <a:custGeom>
            <a:avLst/>
            <a:gdLst/>
            <a:ahLst/>
            <a:cxnLst/>
            <a:rect l="l" t="t" r="r" b="b"/>
            <a:pathLst>
              <a:path w="6376732" h="6376732">
                <a:moveTo>
                  <a:pt x="0" y="0"/>
                </a:moveTo>
                <a:lnTo>
                  <a:pt x="6376732" y="0"/>
                </a:lnTo>
                <a:lnTo>
                  <a:pt x="6376732" y="6376732"/>
                </a:lnTo>
                <a:lnTo>
                  <a:pt x="0" y="63767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589121" y="-2157953"/>
            <a:ext cx="8687389" cy="6460259"/>
          </a:xfrm>
          <a:custGeom>
            <a:avLst/>
            <a:gdLst/>
            <a:ahLst/>
            <a:cxnLst/>
            <a:rect l="l" t="t" r="r" b="b"/>
            <a:pathLst>
              <a:path w="8687389" h="6460259">
                <a:moveTo>
                  <a:pt x="0" y="0"/>
                </a:moveTo>
                <a:lnTo>
                  <a:pt x="8687390" y="0"/>
                </a:lnTo>
                <a:lnTo>
                  <a:pt x="8687390" y="6460258"/>
                </a:lnTo>
                <a:lnTo>
                  <a:pt x="0" y="64602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239973" y="-354817"/>
            <a:ext cx="6376732" cy="6376732"/>
          </a:xfrm>
          <a:custGeom>
            <a:avLst/>
            <a:gdLst/>
            <a:ahLst/>
            <a:cxnLst/>
            <a:rect l="l" t="t" r="r" b="b"/>
            <a:pathLst>
              <a:path w="6376732" h="6376732">
                <a:moveTo>
                  <a:pt x="0" y="0"/>
                </a:moveTo>
                <a:lnTo>
                  <a:pt x="6376731" y="0"/>
                </a:lnTo>
                <a:lnTo>
                  <a:pt x="6376731" y="6376732"/>
                </a:lnTo>
                <a:lnTo>
                  <a:pt x="0" y="63767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2590800" y="1671624"/>
            <a:ext cx="12898006" cy="6943751"/>
            <a:chOff x="0" y="0"/>
            <a:chExt cx="17197341" cy="9258335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73815"/>
              <a:ext cx="17197341" cy="9184520"/>
              <a:chOff x="0" y="0"/>
              <a:chExt cx="3397006" cy="181422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397006" cy="1814226"/>
              </a:xfrm>
              <a:custGeom>
                <a:avLst/>
                <a:gdLst/>
                <a:ahLst/>
                <a:cxnLst/>
                <a:rect l="l" t="t" r="r" b="b"/>
                <a:pathLst>
                  <a:path w="3397006" h="1814226">
                    <a:moveTo>
                      <a:pt x="0" y="0"/>
                    </a:moveTo>
                    <a:lnTo>
                      <a:pt x="3397006" y="0"/>
                    </a:lnTo>
                    <a:lnTo>
                      <a:pt x="3397006" y="1814226"/>
                    </a:lnTo>
                    <a:lnTo>
                      <a:pt x="0" y="1814226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3397006" cy="184280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0"/>
              <a:ext cx="17197341" cy="867262"/>
              <a:chOff x="0" y="0"/>
              <a:chExt cx="3397006" cy="171311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3397006" cy="171311"/>
              </a:xfrm>
              <a:custGeom>
                <a:avLst/>
                <a:gdLst/>
                <a:ahLst/>
                <a:cxnLst/>
                <a:rect l="l" t="t" r="r" b="b"/>
                <a:pathLst>
                  <a:path w="3397006" h="171311">
                    <a:moveTo>
                      <a:pt x="0" y="0"/>
                    </a:moveTo>
                    <a:lnTo>
                      <a:pt x="3397006" y="0"/>
                    </a:lnTo>
                    <a:lnTo>
                      <a:pt x="3397006" y="171311"/>
                    </a:lnTo>
                    <a:lnTo>
                      <a:pt x="0" y="171311"/>
                    </a:lnTo>
                    <a:close/>
                  </a:path>
                </a:pathLst>
              </a:custGeom>
              <a:solidFill>
                <a:srgbClr val="1489EE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3397006" cy="1998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19" name="Freeform 19"/>
            <p:cNvSpPr/>
            <p:nvPr/>
          </p:nvSpPr>
          <p:spPr>
            <a:xfrm>
              <a:off x="497542" y="246005"/>
              <a:ext cx="375253" cy="375253"/>
            </a:xfrm>
            <a:custGeom>
              <a:avLst/>
              <a:gdLst/>
              <a:ahLst/>
              <a:cxnLst/>
              <a:rect l="l" t="t" r="r" b="b"/>
              <a:pathLst>
                <a:path w="375253" h="375253">
                  <a:moveTo>
                    <a:pt x="0" y="0"/>
                  </a:moveTo>
                  <a:lnTo>
                    <a:pt x="375253" y="0"/>
                  </a:lnTo>
                  <a:lnTo>
                    <a:pt x="375253" y="375252"/>
                  </a:lnTo>
                  <a:lnTo>
                    <a:pt x="0" y="3752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xmlns="" r:embed="rId12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3" name="Freeform 23"/>
          <p:cNvSpPr/>
          <p:nvPr/>
        </p:nvSpPr>
        <p:spPr>
          <a:xfrm>
            <a:off x="4536952" y="6835273"/>
            <a:ext cx="430372" cy="430372"/>
          </a:xfrm>
          <a:custGeom>
            <a:avLst/>
            <a:gdLst/>
            <a:ahLst/>
            <a:cxnLst/>
            <a:rect l="l" t="t" r="r" b="b"/>
            <a:pathLst>
              <a:path w="430372" h="430372">
                <a:moveTo>
                  <a:pt x="0" y="0"/>
                </a:moveTo>
                <a:lnTo>
                  <a:pt x="430372" y="0"/>
                </a:lnTo>
                <a:lnTo>
                  <a:pt x="430372" y="430371"/>
                </a:lnTo>
                <a:lnTo>
                  <a:pt x="0" y="43037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6240703" y="6142123"/>
            <a:ext cx="903784" cy="903784"/>
          </a:xfrm>
          <a:custGeom>
            <a:avLst/>
            <a:gdLst/>
            <a:ahLst/>
            <a:cxnLst/>
            <a:rect l="l" t="t" r="r" b="b"/>
            <a:pathLst>
              <a:path w="903784" h="903784">
                <a:moveTo>
                  <a:pt x="0" y="0"/>
                </a:moveTo>
                <a:lnTo>
                  <a:pt x="903784" y="0"/>
                </a:lnTo>
                <a:lnTo>
                  <a:pt x="903784" y="903784"/>
                </a:lnTo>
                <a:lnTo>
                  <a:pt x="0" y="90378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6729868" y="8778392"/>
            <a:ext cx="899212" cy="899212"/>
          </a:xfrm>
          <a:custGeom>
            <a:avLst/>
            <a:gdLst/>
            <a:ahLst/>
            <a:cxnLst/>
            <a:rect l="l" t="t" r="r" b="b"/>
            <a:pathLst>
              <a:path w="899212" h="899212">
                <a:moveTo>
                  <a:pt x="0" y="0"/>
                </a:moveTo>
                <a:lnTo>
                  <a:pt x="899211" y="0"/>
                </a:lnTo>
                <a:lnTo>
                  <a:pt x="899211" y="899212"/>
                </a:lnTo>
                <a:lnTo>
                  <a:pt x="0" y="8992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4359248" y="2017874"/>
            <a:ext cx="1253742" cy="1217270"/>
          </a:xfrm>
          <a:custGeom>
            <a:avLst/>
            <a:gdLst/>
            <a:ahLst/>
            <a:cxnLst/>
            <a:rect l="l" t="t" r="r" b="b"/>
            <a:pathLst>
              <a:path w="1253742" h="1217270">
                <a:moveTo>
                  <a:pt x="0" y="0"/>
                </a:moveTo>
                <a:lnTo>
                  <a:pt x="1253742" y="0"/>
                </a:lnTo>
                <a:lnTo>
                  <a:pt x="1253742" y="1217270"/>
                </a:lnTo>
                <a:lnTo>
                  <a:pt x="0" y="121727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3968213" y="6942811"/>
            <a:ext cx="722625" cy="1029647"/>
          </a:xfrm>
          <a:custGeom>
            <a:avLst/>
            <a:gdLst/>
            <a:ahLst/>
            <a:cxnLst/>
            <a:rect l="l" t="t" r="r" b="b"/>
            <a:pathLst>
              <a:path w="722625" h="1029647">
                <a:moveTo>
                  <a:pt x="0" y="0"/>
                </a:moveTo>
                <a:lnTo>
                  <a:pt x="722625" y="0"/>
                </a:lnTo>
                <a:lnTo>
                  <a:pt x="722625" y="1029647"/>
                </a:lnTo>
                <a:lnTo>
                  <a:pt x="0" y="102964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3884125" y="4783962"/>
            <a:ext cx="9723514" cy="1317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99"/>
              </a:lnSpc>
              <a:spcBef>
                <a:spcPct val="0"/>
              </a:spcBef>
            </a:pPr>
            <a:r>
              <a:rPr lang="en-US" sz="17300" u="none" dirty="0" err="1" smtClean="0">
                <a:latin typeface="Joint"/>
              </a:rPr>
              <a:t>Modelsim</a:t>
            </a:r>
            <a:r>
              <a:rPr lang="en-US" sz="17300" u="none" dirty="0" smtClean="0">
                <a:latin typeface="Joint"/>
              </a:rPr>
              <a:t> ALU </a:t>
            </a:r>
            <a:endParaRPr lang="en-US" sz="17300" u="none" dirty="0">
              <a:latin typeface="Joint"/>
            </a:endParaRPr>
          </a:p>
        </p:txBody>
      </p:sp>
      <p:sp>
        <p:nvSpPr>
          <p:cNvPr id="29" name="Freeform 29"/>
          <p:cNvSpPr/>
          <p:nvPr/>
        </p:nvSpPr>
        <p:spPr>
          <a:xfrm>
            <a:off x="13902061" y="3984207"/>
            <a:ext cx="854929" cy="854929"/>
          </a:xfrm>
          <a:custGeom>
            <a:avLst/>
            <a:gdLst/>
            <a:ahLst/>
            <a:cxnLst/>
            <a:rect l="l" t="t" r="r" b="b"/>
            <a:pathLst>
              <a:path w="854929" h="854929">
                <a:moveTo>
                  <a:pt x="0" y="0"/>
                </a:moveTo>
                <a:lnTo>
                  <a:pt x="854929" y="0"/>
                </a:lnTo>
                <a:lnTo>
                  <a:pt x="854929" y="854929"/>
                </a:lnTo>
                <a:lnTo>
                  <a:pt x="0" y="85492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523081" y="2803431"/>
            <a:ext cx="1011238" cy="989174"/>
          </a:xfrm>
          <a:custGeom>
            <a:avLst/>
            <a:gdLst/>
            <a:ahLst/>
            <a:cxnLst/>
            <a:rect l="l" t="t" r="r" b="b"/>
            <a:pathLst>
              <a:path w="1011238" h="989174">
                <a:moveTo>
                  <a:pt x="0" y="0"/>
                </a:moveTo>
                <a:lnTo>
                  <a:pt x="1011238" y="0"/>
                </a:lnTo>
                <a:lnTo>
                  <a:pt x="1011238" y="989174"/>
                </a:lnTo>
                <a:lnTo>
                  <a:pt x="0" y="98917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379238" y="1028700"/>
            <a:ext cx="1011238" cy="989174"/>
          </a:xfrm>
          <a:custGeom>
            <a:avLst/>
            <a:gdLst/>
            <a:ahLst/>
            <a:cxnLst/>
            <a:rect l="l" t="t" r="r" b="b"/>
            <a:pathLst>
              <a:path w="1011238" h="989174">
                <a:moveTo>
                  <a:pt x="0" y="0"/>
                </a:moveTo>
                <a:lnTo>
                  <a:pt x="1011238" y="0"/>
                </a:lnTo>
                <a:lnTo>
                  <a:pt x="1011238" y="989174"/>
                </a:lnTo>
                <a:lnTo>
                  <a:pt x="0" y="98917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7"/>
          <p:cNvSpPr/>
          <p:nvPr/>
        </p:nvSpPr>
        <p:spPr>
          <a:xfrm>
            <a:off x="16584233" y="8350511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7"/>
                </a:lnTo>
                <a:lnTo>
                  <a:pt x="0" y="6750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52400" y="266700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52400" y="876300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7"/>
                </a:lnTo>
                <a:lnTo>
                  <a:pt x="0" y="4830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28"/>
          <p:cNvSpPr txBox="1"/>
          <p:nvPr/>
        </p:nvSpPr>
        <p:spPr>
          <a:xfrm>
            <a:off x="0" y="0"/>
            <a:ext cx="9723514" cy="1179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99"/>
              </a:lnSpc>
              <a:spcBef>
                <a:spcPct val="0"/>
              </a:spcBef>
            </a:pPr>
            <a:r>
              <a:rPr lang="en-US" sz="8000" u="none" dirty="0" smtClean="0">
                <a:latin typeface="Joint"/>
              </a:rPr>
              <a:t>ALU</a:t>
            </a:r>
            <a:endParaRPr lang="en-US" sz="8000" u="none" dirty="0">
              <a:latin typeface="Join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" y="1445934"/>
            <a:ext cx="7467600" cy="6200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82000" y="1445934"/>
            <a:ext cx="6781800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69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7"/>
          <p:cNvSpPr/>
          <p:nvPr/>
        </p:nvSpPr>
        <p:spPr>
          <a:xfrm>
            <a:off x="16584233" y="8350511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7"/>
                </a:lnTo>
                <a:lnTo>
                  <a:pt x="0" y="6750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52400" y="266700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52400" y="876300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7"/>
                </a:lnTo>
                <a:lnTo>
                  <a:pt x="0" y="4830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28"/>
          <p:cNvSpPr txBox="1"/>
          <p:nvPr/>
        </p:nvSpPr>
        <p:spPr>
          <a:xfrm>
            <a:off x="0" y="-19903"/>
            <a:ext cx="9723514" cy="1179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99"/>
              </a:lnSpc>
              <a:spcBef>
                <a:spcPct val="0"/>
              </a:spcBef>
            </a:pPr>
            <a:r>
              <a:rPr lang="en-US" sz="9600" dirty="0" smtClean="0">
                <a:latin typeface="Joint"/>
              </a:rPr>
              <a:t>Multiplier </a:t>
            </a:r>
            <a:endParaRPr lang="en-US" sz="9600" u="none" dirty="0">
              <a:latin typeface="Join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4625" y="1485900"/>
            <a:ext cx="7347775" cy="68646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77200" y="1485899"/>
            <a:ext cx="6324600" cy="68646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782801" y="3924300"/>
            <a:ext cx="2460578" cy="125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28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7"/>
          <p:cNvSpPr/>
          <p:nvPr/>
        </p:nvSpPr>
        <p:spPr>
          <a:xfrm>
            <a:off x="16584233" y="8350511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7"/>
                </a:lnTo>
                <a:lnTo>
                  <a:pt x="0" y="6750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52400" y="266700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52400" y="876300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7"/>
                </a:lnTo>
                <a:lnTo>
                  <a:pt x="0" y="4830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57400" y="1390653"/>
            <a:ext cx="12936755" cy="5391902"/>
          </a:xfrm>
          <a:prstGeom prst="rect">
            <a:avLst/>
          </a:prstGeom>
        </p:spPr>
      </p:pic>
      <p:sp>
        <p:nvSpPr>
          <p:cNvPr id="44" name="TextBox 28"/>
          <p:cNvSpPr txBox="1"/>
          <p:nvPr/>
        </p:nvSpPr>
        <p:spPr>
          <a:xfrm>
            <a:off x="1524000" y="160160"/>
            <a:ext cx="9723514" cy="1179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99"/>
              </a:lnSpc>
              <a:spcBef>
                <a:spcPct val="0"/>
              </a:spcBef>
            </a:pPr>
            <a:r>
              <a:rPr lang="en-US" sz="9600" u="none" dirty="0" smtClean="0">
                <a:latin typeface="Joint"/>
              </a:rPr>
              <a:t>SUBTRACTOR </a:t>
            </a:r>
            <a:endParaRPr lang="en-US" sz="9600" u="none" dirty="0">
              <a:latin typeface="Joint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57400" y="6745592"/>
            <a:ext cx="9190114" cy="3191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7"/>
          <p:cNvSpPr/>
          <p:nvPr/>
        </p:nvSpPr>
        <p:spPr>
          <a:xfrm>
            <a:off x="16584233" y="8350511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7"/>
                </a:lnTo>
                <a:lnTo>
                  <a:pt x="0" y="6750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52400" y="266700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52400" y="876300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7"/>
                </a:lnTo>
                <a:lnTo>
                  <a:pt x="0" y="4830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76400" y="1388378"/>
            <a:ext cx="12936755" cy="5391902"/>
          </a:xfrm>
          <a:prstGeom prst="rect">
            <a:avLst/>
          </a:prstGeom>
        </p:spPr>
      </p:pic>
      <p:sp>
        <p:nvSpPr>
          <p:cNvPr id="6" name="TextBox 28"/>
          <p:cNvSpPr txBox="1"/>
          <p:nvPr/>
        </p:nvSpPr>
        <p:spPr>
          <a:xfrm>
            <a:off x="1524000" y="160160"/>
            <a:ext cx="9723514" cy="1179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99"/>
              </a:lnSpc>
              <a:spcBef>
                <a:spcPct val="0"/>
              </a:spcBef>
            </a:pPr>
            <a:r>
              <a:rPr lang="en-US" sz="9600" u="none" dirty="0" smtClean="0">
                <a:latin typeface="Joint"/>
              </a:rPr>
              <a:t>INC</a:t>
            </a:r>
            <a:endParaRPr lang="en-US" sz="9600" u="none" dirty="0">
              <a:latin typeface="Join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72988" y="6805949"/>
            <a:ext cx="8842612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8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7"/>
          <p:cNvSpPr/>
          <p:nvPr/>
        </p:nvSpPr>
        <p:spPr>
          <a:xfrm>
            <a:off x="16584233" y="8350511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7"/>
                </a:lnTo>
                <a:lnTo>
                  <a:pt x="0" y="6750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52400" y="266700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52400" y="876300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7"/>
                </a:lnTo>
                <a:lnTo>
                  <a:pt x="0" y="4830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5000" y="1739239"/>
            <a:ext cx="12936755" cy="5391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67469" y="7131141"/>
            <a:ext cx="12974286" cy="2438740"/>
          </a:xfrm>
          <a:prstGeom prst="rect">
            <a:avLst/>
          </a:prstGeom>
        </p:spPr>
      </p:pic>
      <p:sp>
        <p:nvSpPr>
          <p:cNvPr id="8" name="TextBox 28"/>
          <p:cNvSpPr txBox="1"/>
          <p:nvPr/>
        </p:nvSpPr>
        <p:spPr>
          <a:xfrm>
            <a:off x="31845" y="266700"/>
            <a:ext cx="9723514" cy="1179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99"/>
              </a:lnSpc>
              <a:spcBef>
                <a:spcPct val="0"/>
              </a:spcBef>
            </a:pPr>
            <a:r>
              <a:rPr lang="en-US" sz="9600" u="none" dirty="0" smtClean="0">
                <a:latin typeface="Joint"/>
              </a:rPr>
              <a:t>ADDER</a:t>
            </a:r>
            <a:endParaRPr lang="en-US" sz="9600" u="none" dirty="0">
              <a:latin typeface="Joint"/>
            </a:endParaRPr>
          </a:p>
        </p:txBody>
      </p:sp>
    </p:spTree>
    <p:extLst>
      <p:ext uri="{BB962C8B-B14F-4D97-AF65-F5344CB8AC3E}">
        <p14:creationId xmlns:p14="http://schemas.microsoft.com/office/powerpoint/2010/main" val="188573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838</TotalTime>
  <Words>86</Words>
  <Application>Microsoft Office PowerPoint</Application>
  <PresentationFormat>Custom</PresentationFormat>
  <Paragraphs>34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Open Sauce Light</vt:lpstr>
      <vt:lpstr>Arial</vt:lpstr>
      <vt:lpstr>Joint</vt:lpstr>
      <vt:lpstr>Calibri</vt:lpstr>
      <vt:lpstr>Open Sauce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00</cp:lastModifiedBy>
  <cp:revision>25</cp:revision>
  <dcterms:created xsi:type="dcterms:W3CDTF">2006-08-16T00:00:00Z</dcterms:created>
  <dcterms:modified xsi:type="dcterms:W3CDTF">2024-09-03T14:49:02Z</dcterms:modified>
  <dc:identifier>DAF4wBDe604</dc:identifier>
</cp:coreProperties>
</file>